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5"/>
    <p:sldMasterId id="2147483700" r:id="rId6"/>
  </p:sldMasterIdLst>
  <p:notesMasterIdLst>
    <p:notesMasterId r:id="rId14"/>
  </p:notesMasterIdLst>
  <p:handoutMasterIdLst>
    <p:handoutMasterId r:id="rId15"/>
  </p:handoutMasterIdLst>
  <p:sldIdLst>
    <p:sldId id="528" r:id="rId7"/>
    <p:sldId id="529" r:id="rId8"/>
    <p:sldId id="427" r:id="rId9"/>
    <p:sldId id="261" r:id="rId10"/>
    <p:sldId id="530" r:id="rId11"/>
    <p:sldId id="531" r:id="rId12"/>
    <p:sldId id="533" r:id="rId13"/>
  </p:sldIdLst>
  <p:sldSz cx="9144000" cy="6858000" type="screen4x3"/>
  <p:notesSz cx="7104063" cy="10234613"/>
  <p:defaultTextStyle>
    <a:defPPr>
      <a:defRPr lang="de-CH"/>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521415D9-36F7-43E2-AB2F-B90AF26B5E84}">
      <p14:sectionLst xmlns:p14="http://schemas.microsoft.com/office/powerpoint/2010/main">
        <p14:section name="Standardabschnitt" id="{B50737B7-BC9C-4BB4-99A1-BB3F72CD9F19}">
          <p14:sldIdLst/>
        </p14:section>
        <p14:section name="Deutsch" id="{C2637AE1-B66F-4338-985D-36600982E645}">
          <p14:sldIdLst>
            <p14:sldId id="528"/>
            <p14:sldId id="529"/>
            <p14:sldId id="427"/>
            <p14:sldId id="261"/>
            <p14:sldId id="530"/>
            <p14:sldId id="531"/>
            <p14:sldId id="53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änzig Josef BAFU" initials="KJB" lastIdx="4" clrIdx="0">
    <p:extLst>
      <p:ext uri="{19B8F6BF-5375-455C-9EA6-DF929625EA0E}">
        <p15:presenceInfo xmlns:p15="http://schemas.microsoft.com/office/powerpoint/2012/main" userId="Känzig Josef BAFU" providerId="None"/>
      </p:ext>
    </p:extLst>
  </p:cmAuthor>
  <p:cmAuthor id="2" name="KAJ" initials="KJB" lastIdx="8" clrIdx="1">
    <p:extLst>
      <p:ext uri="{19B8F6BF-5375-455C-9EA6-DF929625EA0E}">
        <p15:presenceInfo xmlns:p15="http://schemas.microsoft.com/office/powerpoint/2012/main" userId="KAJ" providerId="None"/>
      </p:ext>
    </p:extLst>
  </p:cmAuthor>
  <p:cmAuthor id="3" name="Sanders Saskia BAFU" initials="SSB" lastIdx="6" clrIdx="2">
    <p:extLst>
      <p:ext uri="{19B8F6BF-5375-455C-9EA6-DF929625EA0E}">
        <p15:presenceInfo xmlns:p15="http://schemas.microsoft.com/office/powerpoint/2012/main" userId="Sanders Saskia BAFU" providerId="None"/>
      </p:ext>
    </p:extLst>
  </p:cmAuthor>
  <p:cmAuthor id="4" name="Susanne Blank" initials="BSU" lastIdx="9" clrIdx="3">
    <p:extLst>
      <p:ext uri="{19B8F6BF-5375-455C-9EA6-DF929625EA0E}">
        <p15:presenceInfo xmlns:p15="http://schemas.microsoft.com/office/powerpoint/2012/main" userId="Susanne Blan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6E6E6"/>
    <a:srgbClr val="C0C0C0"/>
    <a:srgbClr val="000000"/>
    <a:srgbClr val="ED181E"/>
    <a:srgbClr val="F0F5FD"/>
    <a:srgbClr val="E8F0F8"/>
    <a:srgbClr val="DDDDDD"/>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DA37D80-6434-44D0-A028-1B22A696006F}" styleName="Style léger 3 - Accentuation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75" autoAdjust="0"/>
    <p:restoredTop sz="58592" autoAdjust="0"/>
  </p:normalViewPr>
  <p:slideViewPr>
    <p:cSldViewPr>
      <p:cViewPr varScale="1">
        <p:scale>
          <a:sx n="65" d="100"/>
          <a:sy n="65" d="100"/>
        </p:scale>
        <p:origin x="304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1"/>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t" anchorCtr="0" compatLnSpc="1">
            <a:prstTxWarp prst="textNoShape">
              <a:avLst/>
            </a:prstTxWarp>
          </a:bodyPr>
          <a:lstStyle>
            <a:lvl1pPr>
              <a:defRPr sz="1200">
                <a:latin typeface="Times" panose="02020603050405020304" pitchFamily="18" charset="0"/>
              </a:defRPr>
            </a:lvl1pPr>
          </a:lstStyle>
          <a:p>
            <a:endParaRPr lang="en-GB" altLang="de-DE"/>
          </a:p>
        </p:txBody>
      </p:sp>
      <p:sp>
        <p:nvSpPr>
          <p:cNvPr id="20483" name="Rectangle 3"/>
          <p:cNvSpPr>
            <a:spLocks noGrp="1" noChangeArrowheads="1"/>
          </p:cNvSpPr>
          <p:nvPr>
            <p:ph type="dt" sz="quarter" idx="1"/>
          </p:nvPr>
        </p:nvSpPr>
        <p:spPr bwMode="auto">
          <a:xfrm>
            <a:off x="4025636" y="1"/>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t" anchorCtr="0" compatLnSpc="1">
            <a:prstTxWarp prst="textNoShape">
              <a:avLst/>
            </a:prstTxWarp>
          </a:bodyPr>
          <a:lstStyle>
            <a:lvl1pPr algn="r">
              <a:defRPr sz="1200">
                <a:latin typeface="Times" panose="02020603050405020304" pitchFamily="18" charset="0"/>
              </a:defRPr>
            </a:lvl1pPr>
          </a:lstStyle>
          <a:p>
            <a:endParaRPr lang="en-GB" altLang="de-DE"/>
          </a:p>
        </p:txBody>
      </p:sp>
      <p:sp>
        <p:nvSpPr>
          <p:cNvPr id="20484" name="Rectangle 4"/>
          <p:cNvSpPr>
            <a:spLocks noGrp="1" noChangeArrowheads="1"/>
          </p:cNvSpPr>
          <p:nvPr>
            <p:ph type="ftr" sz="quarter" idx="2"/>
          </p:nvPr>
        </p:nvSpPr>
        <p:spPr bwMode="auto">
          <a:xfrm>
            <a:off x="1" y="9722883"/>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b" anchorCtr="0" compatLnSpc="1">
            <a:prstTxWarp prst="textNoShape">
              <a:avLst/>
            </a:prstTxWarp>
          </a:bodyPr>
          <a:lstStyle>
            <a:lvl1pPr>
              <a:defRPr sz="1200">
                <a:latin typeface="Times" panose="02020603050405020304" pitchFamily="18" charset="0"/>
              </a:defRPr>
            </a:lvl1pPr>
          </a:lstStyle>
          <a:p>
            <a:endParaRPr lang="en-GB" altLang="de-DE"/>
          </a:p>
        </p:txBody>
      </p:sp>
      <p:sp>
        <p:nvSpPr>
          <p:cNvPr id="20485" name="Rectangle 5"/>
          <p:cNvSpPr>
            <a:spLocks noGrp="1" noChangeArrowheads="1"/>
          </p:cNvSpPr>
          <p:nvPr>
            <p:ph type="sldNum" sz="quarter" idx="3"/>
          </p:nvPr>
        </p:nvSpPr>
        <p:spPr bwMode="auto">
          <a:xfrm>
            <a:off x="4025636" y="9722883"/>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b" anchorCtr="0" compatLnSpc="1">
            <a:prstTxWarp prst="textNoShape">
              <a:avLst/>
            </a:prstTxWarp>
          </a:bodyPr>
          <a:lstStyle>
            <a:lvl1pPr algn="r">
              <a:defRPr sz="1200">
                <a:latin typeface="Times" panose="02020603050405020304" pitchFamily="18" charset="0"/>
              </a:defRPr>
            </a:lvl1pPr>
          </a:lstStyle>
          <a:p>
            <a:fld id="{58F58B31-6B1F-4901-BDF0-C7674C10019F}" type="slidenum">
              <a:rPr lang="en-GB" altLang="de-DE"/>
              <a:pPr/>
              <a:t>‹Nr.›</a:t>
            </a:fld>
            <a:endParaRPr lang="en-GB" altLang="de-DE"/>
          </a:p>
        </p:txBody>
      </p:sp>
    </p:spTree>
    <p:extLst>
      <p:ext uri="{BB962C8B-B14F-4D97-AF65-F5344CB8AC3E}">
        <p14:creationId xmlns:p14="http://schemas.microsoft.com/office/powerpoint/2010/main" val="122133403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1" y="1"/>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t" anchorCtr="0" compatLnSpc="1">
            <a:prstTxWarp prst="textNoShape">
              <a:avLst/>
            </a:prstTxWarp>
          </a:bodyPr>
          <a:lstStyle>
            <a:lvl1pPr>
              <a:defRPr sz="1200">
                <a:latin typeface="Times" panose="02020603050405020304" pitchFamily="18" charset="0"/>
              </a:defRPr>
            </a:lvl1pPr>
          </a:lstStyle>
          <a:p>
            <a:endParaRPr lang="de-CH" altLang="de-DE"/>
          </a:p>
        </p:txBody>
      </p:sp>
      <p:sp>
        <p:nvSpPr>
          <p:cNvPr id="8195" name="Rectangle 3"/>
          <p:cNvSpPr>
            <a:spLocks noGrp="1" noChangeArrowheads="1"/>
          </p:cNvSpPr>
          <p:nvPr>
            <p:ph type="dt" idx="1"/>
          </p:nvPr>
        </p:nvSpPr>
        <p:spPr bwMode="auto">
          <a:xfrm>
            <a:off x="4025636" y="1"/>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t" anchorCtr="0" compatLnSpc="1">
            <a:prstTxWarp prst="textNoShape">
              <a:avLst/>
            </a:prstTxWarp>
          </a:bodyPr>
          <a:lstStyle>
            <a:lvl1pPr algn="r">
              <a:defRPr sz="1200">
                <a:latin typeface="Times" panose="02020603050405020304" pitchFamily="18" charset="0"/>
              </a:defRPr>
            </a:lvl1pPr>
          </a:lstStyle>
          <a:p>
            <a:endParaRPr lang="de-CH" altLang="de-DE"/>
          </a:p>
        </p:txBody>
      </p:sp>
      <p:sp>
        <p:nvSpPr>
          <p:cNvPr id="8196" name="Rectangle 4"/>
          <p:cNvSpPr>
            <a:spLocks noGrp="1" noRot="1" noChangeAspect="1" noChangeArrowheads="1" noTextEdit="1"/>
          </p:cNvSpPr>
          <p:nvPr>
            <p:ph type="sldImg" idx="2"/>
          </p:nvPr>
        </p:nvSpPr>
        <p:spPr bwMode="auto">
          <a:xfrm>
            <a:off x="992188" y="766763"/>
            <a:ext cx="5119687" cy="3838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947209" y="4861442"/>
            <a:ext cx="5209647" cy="4605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t" anchorCtr="0" compatLnSpc="1">
            <a:prstTxWarp prst="textNoShape">
              <a:avLst/>
            </a:prstTxWarp>
          </a:bodyPr>
          <a:lstStyle/>
          <a:p>
            <a:pPr lvl="0"/>
            <a:r>
              <a:rPr lang="de-CH" altLang="de-DE"/>
              <a:t>Mastertextformat bearbeiten</a:t>
            </a:r>
          </a:p>
          <a:p>
            <a:pPr lvl="1"/>
            <a:r>
              <a:rPr lang="de-CH" altLang="de-DE"/>
              <a:t>Zweite Ebene</a:t>
            </a:r>
          </a:p>
          <a:p>
            <a:pPr lvl="2"/>
            <a:r>
              <a:rPr lang="de-CH" altLang="de-DE"/>
              <a:t>Dritte Ebene</a:t>
            </a:r>
          </a:p>
          <a:p>
            <a:pPr lvl="3"/>
            <a:r>
              <a:rPr lang="de-CH" altLang="de-DE"/>
              <a:t>Vierte Ebene</a:t>
            </a:r>
          </a:p>
          <a:p>
            <a:pPr lvl="4"/>
            <a:r>
              <a:rPr lang="de-CH" altLang="de-DE"/>
              <a:t>Fünfte Ebene</a:t>
            </a:r>
          </a:p>
        </p:txBody>
      </p:sp>
      <p:sp>
        <p:nvSpPr>
          <p:cNvPr id="8198" name="Rectangle 6"/>
          <p:cNvSpPr>
            <a:spLocks noGrp="1" noChangeArrowheads="1"/>
          </p:cNvSpPr>
          <p:nvPr>
            <p:ph type="ftr" sz="quarter" idx="4"/>
          </p:nvPr>
        </p:nvSpPr>
        <p:spPr bwMode="auto">
          <a:xfrm>
            <a:off x="1" y="9722883"/>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b" anchorCtr="0" compatLnSpc="1">
            <a:prstTxWarp prst="textNoShape">
              <a:avLst/>
            </a:prstTxWarp>
          </a:bodyPr>
          <a:lstStyle>
            <a:lvl1pPr>
              <a:defRPr sz="1200">
                <a:latin typeface="Times" panose="02020603050405020304" pitchFamily="18" charset="0"/>
              </a:defRPr>
            </a:lvl1pPr>
          </a:lstStyle>
          <a:p>
            <a:endParaRPr lang="de-CH" altLang="de-DE"/>
          </a:p>
        </p:txBody>
      </p:sp>
      <p:sp>
        <p:nvSpPr>
          <p:cNvPr id="8199" name="Rectangle 7"/>
          <p:cNvSpPr>
            <a:spLocks noGrp="1" noChangeArrowheads="1"/>
          </p:cNvSpPr>
          <p:nvPr>
            <p:ph type="sldNum" sz="quarter" idx="5"/>
          </p:nvPr>
        </p:nvSpPr>
        <p:spPr bwMode="auto">
          <a:xfrm>
            <a:off x="4025636" y="9722883"/>
            <a:ext cx="3078427" cy="5117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787" tIns="47393" rIns="94787" bIns="47393" numCol="1" anchor="b" anchorCtr="0" compatLnSpc="1">
            <a:prstTxWarp prst="textNoShape">
              <a:avLst/>
            </a:prstTxWarp>
          </a:bodyPr>
          <a:lstStyle>
            <a:lvl1pPr algn="r">
              <a:defRPr sz="1200">
                <a:latin typeface="Times" panose="02020603050405020304" pitchFamily="18" charset="0"/>
              </a:defRPr>
            </a:lvl1pPr>
          </a:lstStyle>
          <a:p>
            <a:fld id="{0F88FC17-3544-49A0-8102-3EF6C1BCAB21}" type="slidenum">
              <a:rPr lang="de-CH" altLang="de-DE"/>
              <a:pPr/>
              <a:t>‹Nr.›</a:t>
            </a:fld>
            <a:endParaRPr lang="de-CH" altLang="de-DE"/>
          </a:p>
        </p:txBody>
      </p:sp>
    </p:spTree>
    <p:extLst>
      <p:ext uri="{BB962C8B-B14F-4D97-AF65-F5344CB8AC3E}">
        <p14:creationId xmlns:p14="http://schemas.microsoft.com/office/powerpoint/2010/main" val="681435791"/>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Times"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dirty="0"/>
              <a:t>- Sprache: Hochdeutsch</a:t>
            </a:r>
          </a:p>
          <a:p>
            <a:r>
              <a:rPr lang="de-CH" dirty="0"/>
              <a:t>- Vorstellen</a:t>
            </a:r>
          </a:p>
          <a:p>
            <a:pPr marL="298466" indent="-298466">
              <a:buFontTx/>
              <a:buChar char="-"/>
            </a:pPr>
            <a:r>
              <a:rPr lang="de-CH" dirty="0"/>
              <a:t>Versuchen AP vorzustellen</a:t>
            </a:r>
          </a:p>
          <a:p>
            <a:pPr marL="298466" indent="-298466">
              <a:buFontTx/>
              <a:buChar char="-"/>
            </a:pPr>
            <a:r>
              <a:rPr lang="de-CH" dirty="0"/>
              <a:t>Eingangsfolie zeigt: AP soll die ganze Wertschöpfungskette umfassen, es widerspiegelt die Erkenntnis: Lebensmittelverluste lassen sich nur gemeinsam reduzieren</a:t>
            </a:r>
          </a:p>
        </p:txBody>
      </p:sp>
      <p:sp>
        <p:nvSpPr>
          <p:cNvPr id="4" name="Foliennummernplatzhalter 3"/>
          <p:cNvSpPr>
            <a:spLocks noGrp="1"/>
          </p:cNvSpPr>
          <p:nvPr>
            <p:ph type="sldNum" sz="quarter" idx="5"/>
          </p:nvPr>
        </p:nvSpPr>
        <p:spPr/>
        <p:txBody>
          <a:bodyPr/>
          <a:lstStyle/>
          <a:p>
            <a:fld id="{FF9673C1-B10B-4A71-96FC-7B6CB81AABD2}" type="slidenum">
              <a:rPr lang="de-CH" smtClean="0"/>
              <a:pPr/>
              <a:t>1</a:t>
            </a:fld>
            <a:endParaRPr lang="de-CH"/>
          </a:p>
        </p:txBody>
      </p:sp>
    </p:spTree>
    <p:extLst>
      <p:ext uri="{BB962C8B-B14F-4D97-AF65-F5344CB8AC3E}">
        <p14:creationId xmlns:p14="http://schemas.microsoft.com/office/powerpoint/2010/main" val="2393234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b="0" i="0" dirty="0">
              <a:solidFill>
                <a:srgbClr val="505050"/>
              </a:solidFill>
              <a:effectLst/>
              <a:latin typeface="OpenSansRegular"/>
            </a:endParaRPr>
          </a:p>
          <a:p>
            <a:endParaRPr lang="de-CH" b="0" i="0" dirty="0">
              <a:solidFill>
                <a:srgbClr val="505050"/>
              </a:solidFill>
              <a:effectLst/>
              <a:latin typeface="OpenSansRegular"/>
            </a:endParaRPr>
          </a:p>
          <a:p>
            <a:r>
              <a:rPr lang="de-CH" b="0" i="0" dirty="0">
                <a:solidFill>
                  <a:srgbClr val="505050"/>
                </a:solidFill>
                <a:effectLst/>
                <a:latin typeface="OpenSansRegular"/>
              </a:rPr>
              <a:t>Das Unterziel 12.3 zielt darauf ab, bis 2030 auf eine weltweite Halbierung der Lebensmittelabfälle pro Kopf im Handel und auf Konsumentenebene zu erreichen. Darüber hinaus ist vorgesehen, die Lebensmittelabfälle entlang der Produktions- und Lieferkette, einschließlich Verlusten nach der Ernte, zu verringern.</a:t>
            </a:r>
          </a:p>
          <a:p>
            <a:endParaRPr lang="de-CH" b="0" i="0" dirty="0">
              <a:solidFill>
                <a:srgbClr val="505050"/>
              </a:solidFill>
              <a:effectLst/>
              <a:latin typeface="OpenSansRegular"/>
            </a:endParaRPr>
          </a:p>
          <a:p>
            <a:r>
              <a:rPr lang="de-CH" b="0" i="0" dirty="0">
                <a:solidFill>
                  <a:srgbClr val="505050"/>
                </a:solidFill>
                <a:effectLst/>
                <a:latin typeface="OpenSansRegular"/>
              </a:rPr>
              <a:t>Letztes Jahr gleich drei Postulate zu LMV eingereicht von der Kommission für Wissenschaft, Bildung und Kultur des Nationalrates. BR hat diese zur Ablehnung empfohlen, wurden aber angenommen. Hauptsächlich zu LMV im Handel und betr. Lebensmittelspenden. </a:t>
            </a:r>
            <a:r>
              <a:rPr lang="de-CH" b="0" i="0" dirty="0" err="1">
                <a:solidFill>
                  <a:srgbClr val="505050"/>
                </a:solidFill>
                <a:effectLst/>
                <a:latin typeface="OpenSansRegular"/>
              </a:rPr>
              <a:t>Sammelpostulatsbericht</a:t>
            </a:r>
            <a:r>
              <a:rPr lang="de-CH" b="0" i="0" dirty="0">
                <a:solidFill>
                  <a:srgbClr val="505050"/>
                </a:solidFill>
                <a:effectLst/>
                <a:latin typeface="OpenSansRegular"/>
              </a:rPr>
              <a:t>.</a:t>
            </a:r>
            <a:endParaRPr lang="de-CH" dirty="0"/>
          </a:p>
        </p:txBody>
      </p:sp>
      <p:sp>
        <p:nvSpPr>
          <p:cNvPr id="4" name="Foliennummernplatzhalt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FF9673C1-B10B-4A71-96FC-7B6CB81AABD2}" type="slidenum">
              <a:rPr kumimoji="0" lang="de-CH"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de-CH"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070333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de-CH" sz="1200" dirty="0"/>
              <a:t>2025 und 2031 wird das BAFU (zusammen mit BLW und BLV) über die erzielten Reduktionen der Mengen und der Umweltbelastung sowie über die getroffenen Massnahmen Bericht erstatten.</a:t>
            </a:r>
          </a:p>
          <a:p>
            <a:endParaRPr lang="de-CH" dirty="0"/>
          </a:p>
          <a:p>
            <a:r>
              <a:rPr lang="de-CH" dirty="0"/>
              <a:t>JETZT IST DIE CHANCE FÜR DIE BRANCHE, SELBER ZU AGIEREN UND STAATLICHEN REGELUNGEN ZUVORZUKOMMEN</a:t>
            </a:r>
          </a:p>
          <a:p>
            <a:endParaRPr lang="de-CH" dirty="0"/>
          </a:p>
          <a:p>
            <a:endParaRPr lang="de-CH" dirty="0"/>
          </a:p>
        </p:txBody>
      </p:sp>
      <p:sp>
        <p:nvSpPr>
          <p:cNvPr id="4" name="Foliennummernplatzhalter 3"/>
          <p:cNvSpPr>
            <a:spLocks noGrp="1"/>
          </p:cNvSpPr>
          <p:nvPr>
            <p:ph type="sldNum" sz="quarter" idx="10"/>
          </p:nvPr>
        </p:nvSpPr>
        <p:spPr/>
        <p:txBody>
          <a:bodyPr/>
          <a:lstStyle/>
          <a:p>
            <a:fld id="{0F88FC17-3544-49A0-8102-3EF6C1BCAB21}" type="slidenum">
              <a:rPr lang="de-CH" altLang="de-DE" smtClean="0"/>
              <a:pPr/>
              <a:t>3</a:t>
            </a:fld>
            <a:endParaRPr lang="de-CH" altLang="de-DE"/>
          </a:p>
        </p:txBody>
      </p:sp>
    </p:spTree>
    <p:extLst>
      <p:ext uri="{BB962C8B-B14F-4D97-AF65-F5344CB8AC3E}">
        <p14:creationId xmlns:p14="http://schemas.microsoft.com/office/powerpoint/2010/main" val="4842991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sz="1200" dirty="0"/>
              <a:t>Die branchenübergreifende Vereinbarung zur Reduktion der Lebensmittelverluste</a:t>
            </a:r>
            <a:r>
              <a:rPr lang="de-CH" sz="1200" baseline="0" dirty="0"/>
              <a:t> </a:t>
            </a:r>
            <a:r>
              <a:rPr lang="de-CH" sz="1200" dirty="0"/>
              <a:t>bildet ein wichtiges Element des Aktionsplans.</a:t>
            </a:r>
            <a:r>
              <a:rPr lang="de-CH" sz="1200" baseline="0" dirty="0"/>
              <a:t> (kurz auf Eckwerte eingehen):</a:t>
            </a:r>
          </a:p>
          <a:p>
            <a:pPr marL="342900" indent="-342900">
              <a:lnSpc>
                <a:spcPts val="2200"/>
              </a:lnSpc>
              <a:buFont typeface="Arial" panose="020B0604020202020204" pitchFamily="34" charset="0"/>
              <a:buChar char="•"/>
            </a:pPr>
            <a:r>
              <a:rPr lang="de-CH" sz="1200" dirty="0"/>
              <a:t>Gültigkeitsdauer: 2022-2031, Freiwillig</a:t>
            </a:r>
          </a:p>
          <a:p>
            <a:pPr marL="342900" indent="-342900">
              <a:lnSpc>
                <a:spcPts val="2400"/>
              </a:lnSpc>
              <a:buFont typeface="Arial" panose="020B0604020202020204" pitchFamily="34" charset="0"/>
              <a:buChar char="•"/>
            </a:pPr>
            <a:r>
              <a:rPr lang="de-CH" sz="1200" dirty="0"/>
              <a:t>Momentan über 37 Unterzeichnende: Verbände und Unternehmen aus Handel, Verarbeitung, Gastronomie, Landwirtschaft sowie UVEK/BAFU </a:t>
            </a:r>
          </a:p>
          <a:p>
            <a:pPr marL="342900" indent="-342900">
              <a:lnSpc>
                <a:spcPts val="2200"/>
              </a:lnSpc>
              <a:buFont typeface="Arial" panose="020B0604020202020204" pitchFamily="34" charset="0"/>
              <a:buChar char="•"/>
            </a:pPr>
            <a:r>
              <a:rPr lang="de-CH" sz="1200" dirty="0"/>
              <a:t>Halbierung der Lebensmittelverluste bis 2030 (Masse) und gleichzeitig grösstmögliche Reduktion der Umweltbelastung</a:t>
            </a:r>
          </a:p>
          <a:p>
            <a:pPr marL="0" indent="0">
              <a:buNone/>
            </a:pPr>
            <a:endParaRPr lang="de-CH" dirty="0"/>
          </a:p>
          <a:p>
            <a:r>
              <a:rPr lang="de-CH" dirty="0"/>
              <a:t>- Um diese Vereinbarung zu</a:t>
            </a:r>
            <a:r>
              <a:rPr lang="de-CH" baseline="0" dirty="0"/>
              <a:t> erarbeiten, haben wir vom BAFU eng mit United </a:t>
            </a:r>
            <a:r>
              <a:rPr lang="de-CH" baseline="0" dirty="0" err="1"/>
              <a:t>Against</a:t>
            </a:r>
            <a:r>
              <a:rPr lang="de-CH" baseline="0" dirty="0"/>
              <a:t> </a:t>
            </a:r>
            <a:r>
              <a:rPr lang="de-CH" baseline="0" dirty="0" err="1"/>
              <a:t>Waste</a:t>
            </a:r>
            <a:r>
              <a:rPr lang="de-CH" baseline="0" dirty="0"/>
              <a:t> und Mitgliedern zusammen gearbeitet. Dabei haben wir uns auch an Erfahrungen mit anderen Vereinbarungen im In- und Ausland orientiert – sei es zu Food </a:t>
            </a:r>
            <a:r>
              <a:rPr lang="de-CH" baseline="0" dirty="0" err="1"/>
              <a:t>Waste</a:t>
            </a:r>
            <a:r>
              <a:rPr lang="de-CH" baseline="0" dirty="0"/>
              <a:t> oder zu anderen Themen </a:t>
            </a:r>
            <a:endParaRPr lang="de-CH" dirty="0"/>
          </a:p>
          <a:p>
            <a:endParaRPr lang="de-CH" dirty="0"/>
          </a:p>
          <a:p>
            <a:r>
              <a:rPr lang="de-CH" dirty="0"/>
              <a:t>In drei Arbeitsgruppen (Verarbeitung, Detailhandel und Gastronomie) wurden Leitfäden mit Messmethoden zur Erfassung von Lebensmittelverlusten, sowie mit sektorspezifischen Zielen erarbeitet.</a:t>
            </a:r>
          </a:p>
        </p:txBody>
      </p:sp>
      <p:sp>
        <p:nvSpPr>
          <p:cNvPr id="4" name="Foliennummernplatzhalter 3"/>
          <p:cNvSpPr>
            <a:spLocks noGrp="1"/>
          </p:cNvSpPr>
          <p:nvPr>
            <p:ph type="sldNum" sz="quarter" idx="5"/>
          </p:nvPr>
        </p:nvSpPr>
        <p:spPr/>
        <p:txBody>
          <a:bodyPr/>
          <a:lstStyle/>
          <a:p>
            <a:fld id="{FF9673C1-B10B-4A71-96FC-7B6CB81AABD2}" type="slidenum">
              <a:rPr lang="de-CH" smtClean="0"/>
              <a:pPr/>
              <a:t>4</a:t>
            </a:fld>
            <a:endParaRPr lang="de-CH"/>
          </a:p>
        </p:txBody>
      </p:sp>
    </p:spTree>
    <p:extLst>
      <p:ext uri="{BB962C8B-B14F-4D97-AF65-F5344CB8AC3E}">
        <p14:creationId xmlns:p14="http://schemas.microsoft.com/office/powerpoint/2010/main" val="407820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defTabSz="919978">
              <a:defRPr/>
            </a:pPr>
            <a:endParaRPr lang="de-CH" dirty="0"/>
          </a:p>
        </p:txBody>
      </p:sp>
      <p:sp>
        <p:nvSpPr>
          <p:cNvPr id="4" name="Foliennummernplatzhalter 3"/>
          <p:cNvSpPr>
            <a:spLocks noGrp="1"/>
          </p:cNvSpPr>
          <p:nvPr>
            <p:ph type="sldNum" sz="quarter" idx="5"/>
          </p:nvPr>
        </p:nvSpPr>
        <p:spPr/>
        <p:txBody>
          <a:bodyPr/>
          <a:lstStyle/>
          <a:p>
            <a:fld id="{FF9673C1-B10B-4A71-96FC-7B6CB81AABD2}" type="slidenum">
              <a:rPr lang="de-CH" smtClean="0"/>
              <a:pPr/>
              <a:t>5</a:t>
            </a:fld>
            <a:endParaRPr lang="de-CH"/>
          </a:p>
        </p:txBody>
      </p:sp>
    </p:spTree>
    <p:extLst>
      <p:ext uri="{BB962C8B-B14F-4D97-AF65-F5344CB8AC3E}">
        <p14:creationId xmlns:p14="http://schemas.microsoft.com/office/powerpoint/2010/main" val="1333897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285750" marR="0" lvl="0" indent="-2857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de-CH" sz="1400" dirty="0"/>
              <a:t>Aktionsplan ist in zwei Phasen aufgeteilt</a:t>
            </a:r>
          </a:p>
          <a:p>
            <a:pPr marL="285750" marR="0" lvl="0" indent="-2857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de-CH" sz="1400" dirty="0"/>
              <a:t>erste Phase bis 2025 mit freiwilligen Massnahmen</a:t>
            </a:r>
          </a:p>
          <a:p>
            <a:pPr marL="285750" marR="0" lvl="0" indent="-285750" algn="l" defTabSz="914400" rtl="0" eaLnBrk="1" fontAlgn="base" latinLnBrk="0" hangingPunct="1">
              <a:lnSpc>
                <a:spcPct val="100000"/>
              </a:lnSpc>
              <a:spcBef>
                <a:spcPct val="30000"/>
              </a:spcBef>
              <a:spcAft>
                <a:spcPct val="0"/>
              </a:spcAft>
              <a:buClrTx/>
              <a:buSzTx/>
              <a:buFont typeface="Arial" panose="020B0604020202020204" pitchFamily="34" charset="0"/>
              <a:buChar char="•"/>
              <a:tabLst/>
              <a:defRPr/>
            </a:pPr>
            <a:r>
              <a:rPr lang="de-CH" sz="1400" dirty="0"/>
              <a:t>Zweite Phase von 2025 – 2030 </a:t>
            </a:r>
          </a:p>
          <a:p>
            <a:pPr marL="742950" marR="0" lvl="1" indent="-285750" algn="l" defTabSz="914400" rtl="0" eaLnBrk="1" fontAlgn="base" latinLnBrk="0" hangingPunct="1">
              <a:lnSpc>
                <a:spcPct val="100000"/>
              </a:lnSpc>
              <a:spcBef>
                <a:spcPct val="30000"/>
              </a:spcBef>
              <a:spcAft>
                <a:spcPct val="0"/>
              </a:spcAft>
              <a:buClrTx/>
              <a:buSzTx/>
              <a:buFont typeface="Wingdings" panose="05000000000000000000" pitchFamily="2" charset="2"/>
              <a:buChar char="à"/>
              <a:tabLst/>
              <a:defRPr/>
            </a:pPr>
            <a:r>
              <a:rPr lang="de-CH" sz="1400" dirty="0"/>
              <a:t>2025 und 2031 wird das BAFU </a:t>
            </a:r>
            <a:r>
              <a:rPr lang="de-CH" sz="1400" b="1" dirty="0"/>
              <a:t>(zusammen mit BLW </a:t>
            </a:r>
            <a:r>
              <a:rPr lang="de-CH" sz="1400" dirty="0"/>
              <a:t>und BLV) über die erzielten Reduktionen der Mengen und der Umweltbelastung sowie über die getroffenen Massnahmen Bericht erstatten</a:t>
            </a:r>
          </a:p>
          <a:p>
            <a:pPr marL="742950" marR="0" lvl="1" indent="-285750" algn="l" defTabSz="914400" rtl="0" eaLnBrk="1" fontAlgn="base" latinLnBrk="0" hangingPunct="1">
              <a:lnSpc>
                <a:spcPct val="100000"/>
              </a:lnSpc>
              <a:spcBef>
                <a:spcPct val="30000"/>
              </a:spcBef>
              <a:spcAft>
                <a:spcPct val="0"/>
              </a:spcAft>
              <a:buClrTx/>
              <a:buSzTx/>
              <a:buFont typeface="Wingdings" panose="05000000000000000000" pitchFamily="2" charset="2"/>
              <a:buChar char="à"/>
              <a:tabLst/>
              <a:defRPr/>
            </a:pPr>
            <a:r>
              <a:rPr lang="de-CH" sz="1400" dirty="0">
                <a:sym typeface="Wingdings" panose="05000000000000000000" pitchFamily="2" charset="2"/>
              </a:rPr>
              <a:t>Basierend auf dem Zwischenbericht 2025 hat der BR die Möglichkeit, verpflichtende Massnahmen einzuführen</a:t>
            </a:r>
          </a:p>
          <a:p>
            <a:pPr marL="742950" marR="0" lvl="1" indent="-285750" algn="l" defTabSz="914400" rtl="0" eaLnBrk="1" fontAlgn="base" latinLnBrk="0" hangingPunct="1">
              <a:lnSpc>
                <a:spcPct val="100000"/>
              </a:lnSpc>
              <a:spcBef>
                <a:spcPct val="30000"/>
              </a:spcBef>
              <a:spcAft>
                <a:spcPct val="0"/>
              </a:spcAft>
              <a:buClrTx/>
              <a:buSzTx/>
              <a:buFont typeface="Wingdings" panose="05000000000000000000" pitchFamily="2" charset="2"/>
              <a:buChar char="à"/>
              <a:tabLst/>
              <a:defRPr/>
            </a:pPr>
            <a:endParaRPr lang="de-CH" sz="1400" dirty="0"/>
          </a:p>
          <a:p>
            <a:endParaRPr lang="de-CH" dirty="0"/>
          </a:p>
        </p:txBody>
      </p:sp>
      <p:sp>
        <p:nvSpPr>
          <p:cNvPr id="4" name="Foliennummernplatzhalter 3"/>
          <p:cNvSpPr>
            <a:spLocks noGrp="1"/>
          </p:cNvSpPr>
          <p:nvPr>
            <p:ph type="sldNum" sz="quarter" idx="5"/>
          </p:nvPr>
        </p:nvSpPr>
        <p:spPr/>
        <p:txBody>
          <a:bodyPr/>
          <a:lstStyle/>
          <a:p>
            <a:fld id="{FF9673C1-B10B-4A71-96FC-7B6CB81AABD2}" type="slidenum">
              <a:rPr lang="de-CH" smtClean="0"/>
              <a:pPr/>
              <a:t>6</a:t>
            </a:fld>
            <a:endParaRPr lang="de-CH"/>
          </a:p>
        </p:txBody>
      </p:sp>
    </p:spTree>
    <p:extLst>
      <p:ext uri="{BB962C8B-B14F-4D97-AF65-F5344CB8AC3E}">
        <p14:creationId xmlns:p14="http://schemas.microsoft.com/office/powerpoint/2010/main" val="5622470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1296988" y="2320925"/>
            <a:ext cx="7429500" cy="2773363"/>
          </a:xfrm>
        </p:spPr>
        <p:txBody>
          <a:bodyPr/>
          <a:lstStyle>
            <a:lvl1pPr>
              <a:defRPr sz="5200"/>
            </a:lvl1pPr>
          </a:lstStyle>
          <a:p>
            <a:pPr lvl="0"/>
            <a:r>
              <a:rPr lang="en-GB" altLang="de-DE" noProof="0"/>
              <a:t>Hier steht der Name der Präsentation geschrieben</a:t>
            </a:r>
          </a:p>
        </p:txBody>
      </p:sp>
      <p:sp>
        <p:nvSpPr>
          <p:cNvPr id="23555" name="Rectangle 3"/>
          <p:cNvSpPr>
            <a:spLocks noGrp="1" noChangeArrowheads="1"/>
          </p:cNvSpPr>
          <p:nvPr>
            <p:ph type="subTitle" idx="1"/>
          </p:nvPr>
        </p:nvSpPr>
        <p:spPr>
          <a:xfrm>
            <a:off x="1285875" y="5299075"/>
            <a:ext cx="7429500" cy="1055688"/>
          </a:xfrm>
        </p:spPr>
        <p:txBody>
          <a:bodyPr/>
          <a:lstStyle>
            <a:lvl1pPr marL="0" indent="0">
              <a:buFontTx/>
              <a:buNone/>
              <a:defRPr sz="3400"/>
            </a:lvl1pPr>
          </a:lstStyle>
          <a:p>
            <a:pPr lvl="0"/>
            <a:r>
              <a:rPr lang="en-GB" altLang="de-DE" noProof="0"/>
              <a:t>Datum der Präsentation</a:t>
            </a:r>
          </a:p>
        </p:txBody>
      </p:sp>
      <p:sp>
        <p:nvSpPr>
          <p:cNvPr id="23584" name="Text Box 32"/>
          <p:cNvSpPr txBox="1">
            <a:spLocks noChangeArrowheads="1"/>
          </p:cNvSpPr>
          <p:nvPr/>
        </p:nvSpPr>
        <p:spPr bwMode="auto">
          <a:xfrm>
            <a:off x="4572000" y="387350"/>
            <a:ext cx="4095750" cy="61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de-CH" altLang="de-DE" sz="800"/>
              <a:t>Eidgenössisches Departement für </a:t>
            </a:r>
          </a:p>
          <a:p>
            <a:r>
              <a:rPr lang="de-CH" altLang="de-DE" sz="800"/>
              <a:t>Umwelt, Verkehr, Energie und Kommunikation UVEK</a:t>
            </a:r>
          </a:p>
          <a:p>
            <a:endParaRPr lang="de-CH" altLang="de-DE" sz="800" b="1"/>
          </a:p>
          <a:p>
            <a:r>
              <a:rPr lang="de-CH" altLang="de-DE" sz="800" b="1"/>
              <a:t>Bundesamt für Umwelt BAFU</a:t>
            </a:r>
          </a:p>
          <a:p>
            <a:endParaRPr lang="de-CH" altLang="de-DE" sz="800"/>
          </a:p>
        </p:txBody>
      </p:sp>
      <p:pic>
        <p:nvPicPr>
          <p:cNvPr id="23589" name="Picture 37" descr="Logo_CMYK_po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100" y="387350"/>
            <a:ext cx="19970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2398400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91338" y="323850"/>
            <a:ext cx="1866900" cy="5895975"/>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1285875" y="323850"/>
            <a:ext cx="5453063" cy="58959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638769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Inhaltsseite">
    <p:spTree>
      <p:nvGrpSpPr>
        <p:cNvPr id="1" name=""/>
        <p:cNvGrpSpPr/>
        <p:nvPr/>
      </p:nvGrpSpPr>
      <p:grpSpPr>
        <a:xfrm>
          <a:off x="0" y="0"/>
          <a:ext cx="0" cy="0"/>
          <a:chOff x="0" y="0"/>
          <a:chExt cx="0" cy="0"/>
        </a:xfrm>
      </p:grpSpPr>
      <p:sp>
        <p:nvSpPr>
          <p:cNvPr id="4" name="Inhaltsplatzhalter 3"/>
          <p:cNvSpPr>
            <a:spLocks noGrp="1"/>
          </p:cNvSpPr>
          <p:nvPr>
            <p:ph sz="quarter" idx="10"/>
          </p:nvPr>
        </p:nvSpPr>
        <p:spPr>
          <a:xfrm>
            <a:off x="1295399" y="1449388"/>
            <a:ext cx="7488463" cy="4526612"/>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de-CH" dirty="0"/>
          </a:p>
        </p:txBody>
      </p:sp>
      <p:sp>
        <p:nvSpPr>
          <p:cNvPr id="3" name="Foliennummernplatzhalter 2"/>
          <p:cNvSpPr>
            <a:spLocks noGrp="1"/>
          </p:cNvSpPr>
          <p:nvPr>
            <p:ph type="sldNum" sz="quarter" idx="11"/>
          </p:nvPr>
        </p:nvSpPr>
        <p:spPr/>
        <p:txBody>
          <a:bodyPr/>
          <a:lstStyle/>
          <a:p>
            <a:fld id="{7D21FFDD-132D-4B5B-AD6B-BCC06A41D268}" type="slidenum">
              <a:rPr lang="de-CH" smtClean="0"/>
              <a:pPr/>
              <a:t>‹Nr.›</a:t>
            </a:fld>
            <a:endParaRPr lang="de-CH" dirty="0"/>
          </a:p>
        </p:txBody>
      </p:sp>
      <p:sp>
        <p:nvSpPr>
          <p:cNvPr id="5" name="Fußzeilenplatzhalter 4"/>
          <p:cNvSpPr>
            <a:spLocks noGrp="1"/>
          </p:cNvSpPr>
          <p:nvPr>
            <p:ph type="ftr" sz="quarter" idx="12"/>
          </p:nvPr>
        </p:nvSpPr>
        <p:spPr/>
        <p:txBody>
          <a:bodyPr/>
          <a:lstStyle/>
          <a:p>
            <a:endParaRPr lang="fr-CH" dirty="0"/>
          </a:p>
        </p:txBody>
      </p:sp>
      <p:sp>
        <p:nvSpPr>
          <p:cNvPr id="6" name="Titel 5"/>
          <p:cNvSpPr>
            <a:spLocks noGrp="1"/>
          </p:cNvSpPr>
          <p:nvPr>
            <p:ph type="title"/>
          </p:nvPr>
        </p:nvSpPr>
        <p:spPr/>
        <p:txBody>
          <a:bodyPr/>
          <a:lstStyle/>
          <a:p>
            <a:r>
              <a:rPr lang="de-DE"/>
              <a:t>Titelmasterformat durch Klicken bearbeiten</a:t>
            </a:r>
            <a:endParaRPr lang="fr-CH"/>
          </a:p>
        </p:txBody>
      </p:sp>
    </p:spTree>
    <p:extLst>
      <p:ext uri="{BB962C8B-B14F-4D97-AF65-F5344CB8AC3E}">
        <p14:creationId xmlns:p14="http://schemas.microsoft.com/office/powerpoint/2010/main" val="4241020339"/>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elseite">
    <p:spTree>
      <p:nvGrpSpPr>
        <p:cNvPr id="1" name=""/>
        <p:cNvGrpSpPr/>
        <p:nvPr/>
      </p:nvGrpSpPr>
      <p:grpSpPr>
        <a:xfrm>
          <a:off x="0" y="0"/>
          <a:ext cx="0" cy="0"/>
          <a:chOff x="0" y="0"/>
          <a:chExt cx="0" cy="0"/>
        </a:xfrm>
      </p:grpSpPr>
      <p:sp>
        <p:nvSpPr>
          <p:cNvPr id="23554" name="Rectangle 2"/>
          <p:cNvSpPr>
            <a:spLocks noGrp="1" noChangeArrowheads="1"/>
          </p:cNvSpPr>
          <p:nvPr>
            <p:ph type="ctrTitle" hasCustomPrompt="1"/>
          </p:nvPr>
        </p:nvSpPr>
        <p:spPr>
          <a:xfrm>
            <a:off x="1295401" y="2314936"/>
            <a:ext cx="7177267" cy="2581155"/>
          </a:xfrm>
        </p:spPr>
        <p:txBody>
          <a:bodyPr/>
          <a:lstStyle>
            <a:lvl1pPr>
              <a:lnSpc>
                <a:spcPts val="4500"/>
              </a:lnSpc>
              <a:defRPr sz="3900"/>
            </a:lvl1pPr>
          </a:lstStyle>
          <a:p>
            <a:r>
              <a:rPr lang="de-CH" noProof="0"/>
              <a:t>[Titel der Präsentation]</a:t>
            </a:r>
            <a:endParaRPr lang="de-CH" noProof="0" dirty="0"/>
          </a:p>
        </p:txBody>
      </p:sp>
      <p:pic>
        <p:nvPicPr>
          <p:cNvPr id="6" name="Picture 37" descr="Logo_CMYK_pos"/>
          <p:cNvPicPr>
            <a:picLocks noChangeAspect="1" noChangeArrowheads="1"/>
          </p:cNvPicPr>
          <p:nvPr userDrawn="1"/>
        </p:nvPicPr>
        <p:blipFill>
          <a:blip r:embed="rId2" cstate="print"/>
          <a:srcRect/>
          <a:stretch>
            <a:fillRect/>
          </a:stretch>
        </p:blipFill>
        <p:spPr bwMode="auto">
          <a:xfrm>
            <a:off x="1034162" y="354973"/>
            <a:ext cx="1414800" cy="479544"/>
          </a:xfrm>
          <a:prstGeom prst="rect">
            <a:avLst/>
          </a:prstGeom>
          <a:noFill/>
          <a:ln w="9525">
            <a:noFill/>
            <a:miter lim="800000"/>
            <a:headEnd/>
            <a:tailEnd/>
          </a:ln>
        </p:spPr>
      </p:pic>
      <p:sp>
        <p:nvSpPr>
          <p:cNvPr id="3" name="Textplatzhalter 2"/>
          <p:cNvSpPr>
            <a:spLocks noGrp="1"/>
          </p:cNvSpPr>
          <p:nvPr>
            <p:ph type="body" sz="quarter" idx="10"/>
          </p:nvPr>
        </p:nvSpPr>
        <p:spPr>
          <a:xfrm>
            <a:off x="1295401" y="5185226"/>
            <a:ext cx="7177268" cy="1168690"/>
          </a:xfrm>
        </p:spPr>
        <p:txBody>
          <a:bodyPr tIns="46800"/>
          <a:lstStyle>
            <a:lvl1pPr marL="0" indent="0" algn="l">
              <a:lnSpc>
                <a:spcPct val="100000"/>
              </a:lnSpc>
              <a:spcAft>
                <a:spcPts val="450"/>
              </a:spcAft>
              <a:buNone/>
              <a:defRPr sz="2400"/>
            </a:lvl1pPr>
          </a:lstStyle>
          <a:p>
            <a:pPr lvl="0"/>
            <a:endParaRPr lang="de-CH" dirty="0"/>
          </a:p>
        </p:txBody>
      </p:sp>
      <p:sp>
        <p:nvSpPr>
          <p:cNvPr id="8" name="Text Box 32"/>
          <p:cNvSpPr txBox="1">
            <a:spLocks noChangeArrowheads="1"/>
          </p:cNvSpPr>
          <p:nvPr userDrawn="1"/>
        </p:nvSpPr>
        <p:spPr bwMode="auto">
          <a:xfrm>
            <a:off x="3429000" y="349111"/>
            <a:ext cx="5043668" cy="402226"/>
          </a:xfrm>
          <a:prstGeom prst="rect">
            <a:avLst/>
          </a:prstGeom>
          <a:noFill/>
          <a:ln w="9525">
            <a:noFill/>
            <a:miter lim="800000"/>
            <a:headEnd/>
            <a:tailEnd/>
          </a:ln>
          <a:effectLst/>
        </p:spPr>
        <p:txBody>
          <a:bodyPr wrap="square" lIns="0" tIns="0" rIns="0" bIns="0">
            <a:spAutoFit/>
          </a:bodyPr>
          <a:lstStyle/>
          <a:p>
            <a:pPr>
              <a:lnSpc>
                <a:spcPts val="750"/>
              </a:lnSpc>
              <a:spcBef>
                <a:spcPts val="0"/>
              </a:spcBef>
              <a:spcAft>
                <a:spcPts val="0"/>
              </a:spcAft>
            </a:pPr>
            <a:r>
              <a:rPr lang="de-CH" sz="600" b="0">
                <a:latin typeface="Arial" charset="0"/>
              </a:rPr>
              <a:t>Eidgenössisches Departement für Umwelt, Verkehr,</a:t>
            </a:r>
            <a:br>
              <a:rPr sz="1800"/>
            </a:br>
            <a:r>
              <a:rPr lang="de-CH" sz="600" b="0">
                <a:latin typeface="Arial" charset="0"/>
              </a:rPr>
              <a:t>Energie und Kommunikation UVEK</a:t>
            </a:r>
            <a:endParaRPr lang="de-CH" sz="600" b="0" dirty="0">
              <a:latin typeface="Arial" charset="0"/>
            </a:endParaRPr>
          </a:p>
          <a:p>
            <a:pPr marL="0" marR="0" lvl="0" indent="0" algn="l" defTabSz="685800" rtl="0" eaLnBrk="0" fontAlgn="base" latinLnBrk="0" hangingPunct="0">
              <a:lnSpc>
                <a:spcPts val="750"/>
              </a:lnSpc>
              <a:spcBef>
                <a:spcPts val="0"/>
              </a:spcBef>
              <a:spcAft>
                <a:spcPct val="0"/>
              </a:spcAft>
              <a:buClrTx/>
              <a:buSzTx/>
              <a:buFontTx/>
              <a:buNone/>
              <a:tabLst/>
              <a:defRPr/>
            </a:pPr>
            <a:r>
              <a:rPr lang="de-CH" sz="600" b="1">
                <a:latin typeface="Arial" charset="0"/>
              </a:rPr>
              <a:t>Bundesamt für Umwelt BAFU</a:t>
            </a:r>
          </a:p>
          <a:p>
            <a:pPr marL="0" marR="0" lvl="0" indent="0" algn="l" defTabSz="685800" rtl="0" eaLnBrk="0" fontAlgn="base" latinLnBrk="0" hangingPunct="0">
              <a:lnSpc>
                <a:spcPts val="750"/>
              </a:lnSpc>
              <a:spcBef>
                <a:spcPts val="0"/>
              </a:spcBef>
              <a:spcAft>
                <a:spcPct val="0"/>
              </a:spcAft>
              <a:buClrTx/>
              <a:buSzTx/>
              <a:buFontTx/>
              <a:buNone/>
              <a:tabLst/>
              <a:defRPr/>
            </a:pPr>
            <a:r>
              <a:rPr lang="de-CH" sz="600" b="0">
                <a:latin typeface="Arial" charset="0"/>
              </a:rPr>
              <a:t>Abteilung Ökonomie und Innovation</a:t>
            </a:r>
            <a:endParaRPr lang="de-CH" sz="600" b="0" dirty="0">
              <a:latin typeface="Arial" charset="0"/>
            </a:endParaRPr>
          </a:p>
        </p:txBody>
      </p:sp>
    </p:spTree>
    <p:extLst>
      <p:ext uri="{BB962C8B-B14F-4D97-AF65-F5344CB8AC3E}">
        <p14:creationId xmlns:p14="http://schemas.microsoft.com/office/powerpoint/2010/main" val="293794502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guide id="3" orient="horz" pos="232">
          <p15:clr>
            <a:srgbClr val="FBAE40"/>
          </p15:clr>
        </p15:guide>
        <p15:guide id="4" orient="horz" pos="1548">
          <p15:clr>
            <a:srgbClr val="FBAE40"/>
          </p15:clr>
        </p15:guide>
        <p15:guide id="5" orient="horz" pos="3317">
          <p15:clr>
            <a:srgbClr val="FBAE40"/>
          </p15:clr>
        </p15:guide>
        <p15:guide id="6" pos="1088">
          <p15:clr>
            <a:srgbClr val="FBAE40"/>
          </p15:clr>
        </p15:guide>
        <p15:guide id="7" pos="7105">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60418" name="Rectangle 2"/>
          <p:cNvSpPr>
            <a:spLocks noGrp="1" noChangeArrowheads="1"/>
          </p:cNvSpPr>
          <p:nvPr>
            <p:ph type="ctrTitle" hasCustomPrompt="1"/>
          </p:nvPr>
        </p:nvSpPr>
        <p:spPr>
          <a:xfrm>
            <a:off x="1476194" y="1701209"/>
            <a:ext cx="6132461" cy="936856"/>
          </a:xfrm>
        </p:spPr>
        <p:txBody>
          <a:bodyPr/>
          <a:lstStyle>
            <a:lvl1pPr algn="ctr">
              <a:lnSpc>
                <a:spcPct val="100000"/>
              </a:lnSpc>
              <a:spcAft>
                <a:spcPts val="0"/>
              </a:spcAft>
              <a:defRPr sz="2799">
                <a:solidFill>
                  <a:schemeClr val="accent3"/>
                </a:solidFill>
              </a:defRPr>
            </a:lvl1pPr>
          </a:lstStyle>
          <a:p>
            <a:pPr lvl="0"/>
            <a:r>
              <a:rPr lang="de-CH" dirty="0"/>
              <a:t>INSERT TITLE</a:t>
            </a:r>
            <a:endParaRPr lang="de-CH" noProof="0" dirty="0"/>
          </a:p>
        </p:txBody>
      </p:sp>
      <p:sp>
        <p:nvSpPr>
          <p:cNvPr id="60419" name="Rectangle 3"/>
          <p:cNvSpPr>
            <a:spLocks noGrp="1" noChangeArrowheads="1"/>
          </p:cNvSpPr>
          <p:nvPr>
            <p:ph type="subTitle" idx="1" hasCustomPrompt="1"/>
          </p:nvPr>
        </p:nvSpPr>
        <p:spPr>
          <a:xfrm>
            <a:off x="649270" y="3069044"/>
            <a:ext cx="7843994" cy="3022371"/>
          </a:xfrm>
        </p:spPr>
        <p:txBody>
          <a:bodyPr tIns="0"/>
          <a:lstStyle>
            <a:lvl1pPr marL="0" indent="0">
              <a:buFontTx/>
              <a:buNone/>
              <a:defRPr sz="2216" cap="none" baseline="0"/>
            </a:lvl1pPr>
          </a:lstStyle>
          <a:p>
            <a:pPr lvl="0"/>
            <a:r>
              <a:rPr lang="de-CH" noProof="0" dirty="0"/>
              <a:t>Text</a:t>
            </a:r>
          </a:p>
        </p:txBody>
      </p:sp>
    </p:spTree>
    <p:extLst>
      <p:ext uri="{BB962C8B-B14F-4D97-AF65-F5344CB8AC3E}">
        <p14:creationId xmlns:p14="http://schemas.microsoft.com/office/powerpoint/2010/main" val="10098704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el, Unter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dirty="0"/>
              <a:t>INSERT TITLE</a:t>
            </a:r>
          </a:p>
        </p:txBody>
      </p:sp>
      <p:sp>
        <p:nvSpPr>
          <p:cNvPr id="3" name="Foliennummernplatzhalter 2"/>
          <p:cNvSpPr>
            <a:spLocks noGrp="1"/>
          </p:cNvSpPr>
          <p:nvPr>
            <p:ph type="sldNum" sz="quarter" idx="10"/>
          </p:nvPr>
        </p:nvSpPr>
        <p:spPr/>
        <p:txBody>
          <a:bodyPr/>
          <a:lstStyle/>
          <a:p>
            <a:fld id="{3791453F-6806-4C51-BA69-51D2C9F2CC11}" type="slidenum">
              <a:rPr lang="de-DE" smtClean="0"/>
              <a:pPr/>
              <a:t>‹Nr.›</a:t>
            </a:fld>
            <a:endParaRPr lang="de-DE" dirty="0"/>
          </a:p>
        </p:txBody>
      </p:sp>
      <p:sp>
        <p:nvSpPr>
          <p:cNvPr id="5" name="Inhaltsplatzhalter 4"/>
          <p:cNvSpPr>
            <a:spLocks noGrp="1"/>
          </p:cNvSpPr>
          <p:nvPr>
            <p:ph sz="quarter" idx="11"/>
          </p:nvPr>
        </p:nvSpPr>
        <p:spPr>
          <a:xfrm>
            <a:off x="649271" y="2493087"/>
            <a:ext cx="7843995" cy="359832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6" name="Textplatzhalter 5"/>
          <p:cNvSpPr>
            <a:spLocks noGrp="1"/>
          </p:cNvSpPr>
          <p:nvPr>
            <p:ph type="body" sz="quarter" idx="12" hasCustomPrompt="1"/>
          </p:nvPr>
        </p:nvSpPr>
        <p:spPr>
          <a:xfrm>
            <a:off x="649271" y="1772828"/>
            <a:ext cx="7843995" cy="432286"/>
          </a:xfrm>
        </p:spPr>
        <p:txBody>
          <a:bodyPr/>
          <a:lstStyle>
            <a:lvl1pPr>
              <a:defRPr cap="all" baseline="0"/>
            </a:lvl1pPr>
          </a:lstStyle>
          <a:p>
            <a:pPr lvl="0"/>
            <a:r>
              <a:rPr lang="de-CH" dirty="0"/>
              <a:t>Untertitel</a:t>
            </a:r>
          </a:p>
        </p:txBody>
      </p:sp>
    </p:spTree>
    <p:extLst>
      <p:ext uri="{BB962C8B-B14F-4D97-AF65-F5344CB8AC3E}">
        <p14:creationId xmlns:p14="http://schemas.microsoft.com/office/powerpoint/2010/main" val="32692847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el, Untertitel und Inhalt (2 Spalten)">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lvl1pPr>
              <a:defRPr/>
            </a:lvl1pPr>
          </a:lstStyle>
          <a:p>
            <a:r>
              <a:rPr lang="de-CH" dirty="0"/>
              <a:t>INSERT TITLE</a:t>
            </a:r>
          </a:p>
        </p:txBody>
      </p:sp>
      <p:sp>
        <p:nvSpPr>
          <p:cNvPr id="3" name="Foliennummernplatzhalter 2"/>
          <p:cNvSpPr>
            <a:spLocks noGrp="1"/>
          </p:cNvSpPr>
          <p:nvPr>
            <p:ph type="sldNum" sz="quarter" idx="10"/>
          </p:nvPr>
        </p:nvSpPr>
        <p:spPr/>
        <p:txBody>
          <a:bodyPr/>
          <a:lstStyle/>
          <a:p>
            <a:fld id="{3791453F-6806-4C51-BA69-51D2C9F2CC11}" type="slidenum">
              <a:rPr lang="de-DE" smtClean="0"/>
              <a:pPr/>
              <a:t>‹Nr.›</a:t>
            </a:fld>
            <a:endParaRPr lang="de-DE" dirty="0"/>
          </a:p>
        </p:txBody>
      </p:sp>
      <p:sp>
        <p:nvSpPr>
          <p:cNvPr id="5" name="Inhaltsplatzhalter 4"/>
          <p:cNvSpPr>
            <a:spLocks noGrp="1"/>
          </p:cNvSpPr>
          <p:nvPr>
            <p:ph sz="quarter" idx="11"/>
          </p:nvPr>
        </p:nvSpPr>
        <p:spPr>
          <a:xfrm>
            <a:off x="649270" y="2493087"/>
            <a:ext cx="3788626" cy="359832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6" name="Textplatzhalter 5"/>
          <p:cNvSpPr>
            <a:spLocks noGrp="1"/>
          </p:cNvSpPr>
          <p:nvPr>
            <p:ph type="body" sz="quarter" idx="12" hasCustomPrompt="1"/>
          </p:nvPr>
        </p:nvSpPr>
        <p:spPr>
          <a:xfrm>
            <a:off x="649270" y="1772828"/>
            <a:ext cx="3788626" cy="432286"/>
          </a:xfrm>
        </p:spPr>
        <p:txBody>
          <a:bodyPr/>
          <a:lstStyle>
            <a:lvl1pPr>
              <a:defRPr cap="all" baseline="0"/>
            </a:lvl1pPr>
          </a:lstStyle>
          <a:p>
            <a:pPr lvl="0"/>
            <a:r>
              <a:rPr lang="de-CH" dirty="0"/>
              <a:t>Untertitel</a:t>
            </a:r>
          </a:p>
        </p:txBody>
      </p:sp>
      <p:sp>
        <p:nvSpPr>
          <p:cNvPr id="7" name="Textplatzhalter 5"/>
          <p:cNvSpPr>
            <a:spLocks noGrp="1"/>
          </p:cNvSpPr>
          <p:nvPr>
            <p:ph type="body" sz="quarter" idx="13" hasCustomPrompt="1"/>
          </p:nvPr>
        </p:nvSpPr>
        <p:spPr>
          <a:xfrm>
            <a:off x="4704640" y="1772827"/>
            <a:ext cx="3788626" cy="432286"/>
          </a:xfrm>
        </p:spPr>
        <p:txBody>
          <a:bodyPr/>
          <a:lstStyle>
            <a:lvl1pPr>
              <a:defRPr cap="all" baseline="0"/>
            </a:lvl1pPr>
          </a:lstStyle>
          <a:p>
            <a:pPr lvl="0"/>
            <a:r>
              <a:rPr lang="de-CH" dirty="0"/>
              <a:t>Untertitel</a:t>
            </a:r>
          </a:p>
        </p:txBody>
      </p:sp>
      <p:sp>
        <p:nvSpPr>
          <p:cNvPr id="8" name="Inhaltsplatzhalter 4"/>
          <p:cNvSpPr>
            <a:spLocks noGrp="1"/>
          </p:cNvSpPr>
          <p:nvPr>
            <p:ph sz="quarter" idx="14"/>
          </p:nvPr>
        </p:nvSpPr>
        <p:spPr>
          <a:xfrm>
            <a:off x="4704640" y="2493088"/>
            <a:ext cx="3788626" cy="359832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Tree>
    <p:extLst>
      <p:ext uri="{BB962C8B-B14F-4D97-AF65-F5344CB8AC3E}">
        <p14:creationId xmlns:p14="http://schemas.microsoft.com/office/powerpoint/2010/main" val="8970471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CH" dirty="0"/>
              <a:t>INSERT TITLE</a:t>
            </a:r>
          </a:p>
        </p:txBody>
      </p:sp>
      <p:sp>
        <p:nvSpPr>
          <p:cNvPr id="3" name="Foliennummernplatzhalter 2"/>
          <p:cNvSpPr>
            <a:spLocks noGrp="1"/>
          </p:cNvSpPr>
          <p:nvPr>
            <p:ph type="sldNum" sz="quarter" idx="10"/>
          </p:nvPr>
        </p:nvSpPr>
        <p:spPr/>
        <p:txBody>
          <a:bodyPr/>
          <a:lstStyle/>
          <a:p>
            <a:fld id="{3791453F-6806-4C51-BA69-51D2C9F2CC11}" type="slidenum">
              <a:rPr lang="de-DE" smtClean="0"/>
              <a:pPr/>
              <a:t>‹Nr.›</a:t>
            </a:fld>
            <a:endParaRPr lang="de-DE" dirty="0"/>
          </a:p>
        </p:txBody>
      </p:sp>
      <p:sp>
        <p:nvSpPr>
          <p:cNvPr id="5" name="Inhaltsplatzhalter 4"/>
          <p:cNvSpPr>
            <a:spLocks noGrp="1"/>
          </p:cNvSpPr>
          <p:nvPr>
            <p:ph sz="quarter" idx="1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Tree>
    <p:extLst>
      <p:ext uri="{BB962C8B-B14F-4D97-AF65-F5344CB8AC3E}">
        <p14:creationId xmlns:p14="http://schemas.microsoft.com/office/powerpoint/2010/main" val="1724931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und Inhalt (2 Spalten)">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CH" dirty="0"/>
              <a:t>INSERT TITLE</a:t>
            </a:r>
          </a:p>
        </p:txBody>
      </p:sp>
      <p:sp>
        <p:nvSpPr>
          <p:cNvPr id="3" name="Foliennummernplatzhalter 2"/>
          <p:cNvSpPr>
            <a:spLocks noGrp="1"/>
          </p:cNvSpPr>
          <p:nvPr>
            <p:ph type="sldNum" sz="quarter" idx="10"/>
          </p:nvPr>
        </p:nvSpPr>
        <p:spPr/>
        <p:txBody>
          <a:bodyPr/>
          <a:lstStyle/>
          <a:p>
            <a:fld id="{3791453F-6806-4C51-BA69-51D2C9F2CC11}" type="slidenum">
              <a:rPr lang="de-DE" smtClean="0"/>
              <a:pPr/>
              <a:t>‹Nr.›</a:t>
            </a:fld>
            <a:endParaRPr lang="de-DE" dirty="0"/>
          </a:p>
        </p:txBody>
      </p:sp>
      <p:sp>
        <p:nvSpPr>
          <p:cNvPr id="5" name="Inhaltsplatzhalter 4"/>
          <p:cNvSpPr>
            <a:spLocks noGrp="1"/>
          </p:cNvSpPr>
          <p:nvPr>
            <p:ph sz="quarter" idx="11"/>
          </p:nvPr>
        </p:nvSpPr>
        <p:spPr>
          <a:xfrm>
            <a:off x="649270" y="1772827"/>
            <a:ext cx="3788626" cy="4318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
        <p:nvSpPr>
          <p:cNvPr id="6" name="Inhaltsplatzhalter 4"/>
          <p:cNvSpPr>
            <a:spLocks noGrp="1"/>
          </p:cNvSpPr>
          <p:nvPr>
            <p:ph sz="quarter" idx="12"/>
          </p:nvPr>
        </p:nvSpPr>
        <p:spPr>
          <a:xfrm>
            <a:off x="4704640" y="1772827"/>
            <a:ext cx="3788626" cy="4318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dirty="0"/>
          </a:p>
        </p:txBody>
      </p:sp>
    </p:spTree>
    <p:extLst>
      <p:ext uri="{BB962C8B-B14F-4D97-AF65-F5344CB8AC3E}">
        <p14:creationId xmlns:p14="http://schemas.microsoft.com/office/powerpoint/2010/main" val="37437984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CH" dirty="0"/>
              <a:t>INSERT TITLE</a:t>
            </a:r>
          </a:p>
        </p:txBody>
      </p:sp>
      <p:sp>
        <p:nvSpPr>
          <p:cNvPr id="3" name="Foliennummernplatzhalter 2"/>
          <p:cNvSpPr>
            <a:spLocks noGrp="1"/>
          </p:cNvSpPr>
          <p:nvPr>
            <p:ph type="sldNum" sz="quarter" idx="10"/>
          </p:nvPr>
        </p:nvSpPr>
        <p:spPr/>
        <p:txBody>
          <a:bodyPr/>
          <a:lstStyle/>
          <a:p>
            <a:fld id="{3791453F-6806-4C51-BA69-51D2C9F2CC11}" type="slidenum">
              <a:rPr lang="de-DE" smtClean="0"/>
              <a:pPr/>
              <a:t>‹Nr.›</a:t>
            </a:fld>
            <a:endParaRPr lang="de-DE" dirty="0"/>
          </a:p>
        </p:txBody>
      </p:sp>
    </p:spTree>
    <p:extLst>
      <p:ext uri="{BB962C8B-B14F-4D97-AF65-F5344CB8AC3E}">
        <p14:creationId xmlns:p14="http://schemas.microsoft.com/office/powerpoint/2010/main" val="3138091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39979560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3" name="Foliennummernplatzhalter 2"/>
          <p:cNvSpPr>
            <a:spLocks noGrp="1"/>
          </p:cNvSpPr>
          <p:nvPr>
            <p:ph type="sldNum" sz="quarter" idx="10"/>
          </p:nvPr>
        </p:nvSpPr>
        <p:spPr/>
        <p:txBody>
          <a:bodyPr/>
          <a:lstStyle/>
          <a:p>
            <a:fld id="{3791453F-6806-4C51-BA69-51D2C9F2CC11}" type="slidenum">
              <a:rPr lang="de-DE" smtClean="0"/>
              <a:pPr/>
              <a:t>‹Nr.›</a:t>
            </a:fld>
            <a:endParaRPr lang="de-DE" dirty="0"/>
          </a:p>
        </p:txBody>
      </p:sp>
    </p:spTree>
    <p:extLst>
      <p:ext uri="{BB962C8B-B14F-4D97-AF65-F5344CB8AC3E}">
        <p14:creationId xmlns:p14="http://schemas.microsoft.com/office/powerpoint/2010/main" val="1873968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endParaRPr lang="de-CH"/>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Tree>
    <p:extLst>
      <p:ext uri="{BB962C8B-B14F-4D97-AF65-F5344CB8AC3E}">
        <p14:creationId xmlns:p14="http://schemas.microsoft.com/office/powerpoint/2010/main" val="298130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1285875" y="1449388"/>
            <a:ext cx="3659188" cy="477043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5097463" y="1449388"/>
            <a:ext cx="3660775" cy="4770437"/>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4225444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endParaRPr lang="de-CH"/>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Tree>
    <p:extLst>
      <p:ext uri="{BB962C8B-B14F-4D97-AF65-F5344CB8AC3E}">
        <p14:creationId xmlns:p14="http://schemas.microsoft.com/office/powerpoint/2010/main" val="1565061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Tree>
    <p:extLst>
      <p:ext uri="{BB962C8B-B14F-4D97-AF65-F5344CB8AC3E}">
        <p14:creationId xmlns:p14="http://schemas.microsoft.com/office/powerpoint/2010/main" val="370970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5478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endParaRPr lang="de-CH"/>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Tree>
    <p:extLst>
      <p:ext uri="{BB962C8B-B14F-4D97-AF65-F5344CB8AC3E}">
        <p14:creationId xmlns:p14="http://schemas.microsoft.com/office/powerpoint/2010/main" val="249344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endParaRPr lang="de-CH"/>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Tree>
    <p:extLst>
      <p:ext uri="{BB962C8B-B14F-4D97-AF65-F5344CB8AC3E}">
        <p14:creationId xmlns:p14="http://schemas.microsoft.com/office/powerpoint/2010/main" val="3006546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9" name="Text Box 25"/>
          <p:cNvSpPr txBox="1">
            <a:spLocks noChangeArrowheads="1"/>
          </p:cNvSpPr>
          <p:nvPr/>
        </p:nvSpPr>
        <p:spPr bwMode="auto">
          <a:xfrm>
            <a:off x="533400" y="304800"/>
            <a:ext cx="510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CA" altLang="de-DE"/>
          </a:p>
        </p:txBody>
      </p:sp>
      <p:sp>
        <p:nvSpPr>
          <p:cNvPr id="1051" name="Rectangle 27"/>
          <p:cNvSpPr>
            <a:spLocks noGrp="1" noChangeArrowheads="1"/>
          </p:cNvSpPr>
          <p:nvPr>
            <p:ph type="title"/>
          </p:nvPr>
        </p:nvSpPr>
        <p:spPr bwMode="auto">
          <a:xfrm>
            <a:off x="1296988" y="323850"/>
            <a:ext cx="7461250" cy="989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de-DE"/>
              <a:t>Der Titel kann einzeilig sein</a:t>
            </a:r>
          </a:p>
        </p:txBody>
      </p:sp>
      <p:sp>
        <p:nvSpPr>
          <p:cNvPr id="1052" name="Rectangle 28"/>
          <p:cNvSpPr>
            <a:spLocks noGrp="1" noChangeArrowheads="1"/>
          </p:cNvSpPr>
          <p:nvPr>
            <p:ph type="body" idx="1"/>
          </p:nvPr>
        </p:nvSpPr>
        <p:spPr bwMode="auto">
          <a:xfrm>
            <a:off x="1285875" y="1449388"/>
            <a:ext cx="7472363" cy="4770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GB" altLang="de-DE"/>
              <a:t>Um den Fliesstext übersichtlich zu halten, sollten Abschnitte</a:t>
            </a:r>
          </a:p>
          <a:p>
            <a:pPr lvl="0"/>
            <a:r>
              <a:rPr lang="en-GB" altLang="de-DE"/>
              <a:t>gemacht werden. Diese werden zur besseren Lesbarkeit</a:t>
            </a:r>
          </a:p>
          <a:p>
            <a:pPr lvl="0"/>
            <a:r>
              <a:rPr lang="en-GB" altLang="de-DE"/>
              <a:t>jeweils mit eine Blindzeile getrennt.</a:t>
            </a:r>
            <a:br>
              <a:rPr lang="en-GB" altLang="de-DE"/>
            </a:br>
            <a:endParaRPr lang="en-GB" altLang="de-DE"/>
          </a:p>
          <a:p>
            <a:pPr lvl="0"/>
            <a:r>
              <a:rPr lang="en-GB" altLang="de-DE"/>
              <a:t>Klicken Sie, um die Formate des Vorlagentextes zu bearbeiten</a:t>
            </a:r>
          </a:p>
          <a:p>
            <a:pPr lvl="1"/>
            <a:r>
              <a:rPr lang="en-GB" altLang="de-DE"/>
              <a:t>Zweite Ebene</a:t>
            </a:r>
          </a:p>
          <a:p>
            <a:pPr lvl="2"/>
            <a:r>
              <a:rPr lang="en-GB" altLang="de-DE"/>
              <a:t>Dritte Ebene</a:t>
            </a:r>
          </a:p>
          <a:p>
            <a:pPr lvl="3"/>
            <a:r>
              <a:rPr lang="en-GB" altLang="de-DE"/>
              <a:t>Vierte Ebene</a:t>
            </a:r>
          </a:p>
          <a:p>
            <a:pPr lvl="4"/>
            <a:r>
              <a:rPr lang="en-GB" altLang="de-DE"/>
              <a:t>Fünfte Ebene</a:t>
            </a:r>
          </a:p>
        </p:txBody>
      </p:sp>
      <p:sp>
        <p:nvSpPr>
          <p:cNvPr id="1057" name="Text Box 33"/>
          <p:cNvSpPr txBox="1">
            <a:spLocks noChangeArrowheads="1"/>
          </p:cNvSpPr>
          <p:nvPr/>
        </p:nvSpPr>
        <p:spPr bwMode="auto">
          <a:xfrm>
            <a:off x="6448425" y="6397625"/>
            <a:ext cx="2266950" cy="14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r">
              <a:lnSpc>
                <a:spcPct val="105000"/>
              </a:lnSpc>
              <a:spcBef>
                <a:spcPct val="50000"/>
              </a:spcBef>
            </a:pPr>
            <a:fld id="{86A94224-6956-4550-8BFB-4FE035B4644C}" type="slidenum">
              <a:rPr lang="de-CH" altLang="de-DE" sz="900"/>
              <a:pPr algn="r">
                <a:lnSpc>
                  <a:spcPct val="105000"/>
                </a:lnSpc>
                <a:spcBef>
                  <a:spcPct val="50000"/>
                </a:spcBef>
              </a:pPr>
              <a:t>‹Nr.›</a:t>
            </a:fld>
            <a:r>
              <a:rPr lang="de-CH" altLang="de-DE" sz="900"/>
              <a:t> </a:t>
            </a:r>
          </a:p>
        </p:txBody>
      </p:sp>
      <p:pic>
        <p:nvPicPr>
          <p:cNvPr id="1063" name="Picture 39" descr="Logo_col_wappen"/>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60363" y="390525"/>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4" name="Line 40"/>
          <p:cNvSpPr>
            <a:spLocks noChangeShapeType="1"/>
          </p:cNvSpPr>
          <p:nvPr/>
        </p:nvSpPr>
        <p:spPr bwMode="auto">
          <a:xfrm flipH="1">
            <a:off x="1285875" y="6354763"/>
            <a:ext cx="74961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99" r:id="rId12"/>
    <p:sldLayoutId id="2147483708" r:id="rId13"/>
  </p:sldLayoutIdLst>
  <p:hf sldNum="0" hdr="0" ftr="0" dt="0"/>
  <p:txStyles>
    <p:titleStyle>
      <a:lvl1pPr algn="l" rtl="0" fontAlgn="base">
        <a:spcBef>
          <a:spcPct val="0"/>
        </a:spcBef>
        <a:spcAft>
          <a:spcPct val="0"/>
        </a:spcAft>
        <a:defRPr sz="3200" b="1" kern="1200">
          <a:solidFill>
            <a:schemeClr val="tx1"/>
          </a:solidFill>
          <a:latin typeface="+mj-lt"/>
          <a:ea typeface="+mj-ea"/>
          <a:cs typeface="+mj-cs"/>
        </a:defRPr>
      </a:lvl1pPr>
      <a:lvl2pPr algn="l" rtl="0" fontAlgn="base">
        <a:spcBef>
          <a:spcPct val="0"/>
        </a:spcBef>
        <a:spcAft>
          <a:spcPct val="0"/>
        </a:spcAft>
        <a:defRPr sz="3200" b="1">
          <a:solidFill>
            <a:schemeClr val="tx1"/>
          </a:solidFill>
          <a:latin typeface="Arial" panose="020B0604020202020204" pitchFamily="34" charset="0"/>
        </a:defRPr>
      </a:lvl2pPr>
      <a:lvl3pPr algn="l" rtl="0" fontAlgn="base">
        <a:spcBef>
          <a:spcPct val="0"/>
        </a:spcBef>
        <a:spcAft>
          <a:spcPct val="0"/>
        </a:spcAft>
        <a:defRPr sz="3200" b="1">
          <a:solidFill>
            <a:schemeClr val="tx1"/>
          </a:solidFill>
          <a:latin typeface="Arial" panose="020B0604020202020204" pitchFamily="34" charset="0"/>
        </a:defRPr>
      </a:lvl3pPr>
      <a:lvl4pPr algn="l" rtl="0" fontAlgn="base">
        <a:spcBef>
          <a:spcPct val="0"/>
        </a:spcBef>
        <a:spcAft>
          <a:spcPct val="0"/>
        </a:spcAft>
        <a:defRPr sz="3200" b="1">
          <a:solidFill>
            <a:schemeClr val="tx1"/>
          </a:solidFill>
          <a:latin typeface="Arial" panose="020B0604020202020204" pitchFamily="34" charset="0"/>
        </a:defRPr>
      </a:lvl4pPr>
      <a:lvl5pPr algn="l" rtl="0" fontAlgn="base">
        <a:spcBef>
          <a:spcPct val="0"/>
        </a:spcBef>
        <a:spcAft>
          <a:spcPct val="0"/>
        </a:spcAft>
        <a:defRPr sz="3200" b="1">
          <a:solidFill>
            <a:schemeClr val="tx1"/>
          </a:solidFill>
          <a:latin typeface="Arial" panose="020B0604020202020204" pitchFamily="34" charset="0"/>
        </a:defRPr>
      </a:lvl5pPr>
      <a:lvl6pPr marL="457200" algn="l" rtl="0" fontAlgn="base">
        <a:spcBef>
          <a:spcPct val="0"/>
        </a:spcBef>
        <a:spcAft>
          <a:spcPct val="0"/>
        </a:spcAft>
        <a:defRPr sz="3200" b="1">
          <a:solidFill>
            <a:schemeClr val="tx1"/>
          </a:solidFill>
          <a:latin typeface="Arial" panose="020B0604020202020204" pitchFamily="34" charset="0"/>
        </a:defRPr>
      </a:lvl6pPr>
      <a:lvl7pPr marL="914400" algn="l" rtl="0" fontAlgn="base">
        <a:spcBef>
          <a:spcPct val="0"/>
        </a:spcBef>
        <a:spcAft>
          <a:spcPct val="0"/>
        </a:spcAft>
        <a:defRPr sz="3200" b="1">
          <a:solidFill>
            <a:schemeClr val="tx1"/>
          </a:solidFill>
          <a:latin typeface="Arial" panose="020B0604020202020204" pitchFamily="34" charset="0"/>
        </a:defRPr>
      </a:lvl7pPr>
      <a:lvl8pPr marL="1371600" algn="l" rtl="0" fontAlgn="base">
        <a:spcBef>
          <a:spcPct val="0"/>
        </a:spcBef>
        <a:spcAft>
          <a:spcPct val="0"/>
        </a:spcAft>
        <a:defRPr sz="3200" b="1">
          <a:solidFill>
            <a:schemeClr val="tx1"/>
          </a:solidFill>
          <a:latin typeface="Arial" panose="020B0604020202020204" pitchFamily="34" charset="0"/>
        </a:defRPr>
      </a:lvl8pPr>
      <a:lvl9pPr marL="1828800" algn="l" rtl="0" fontAlgn="base">
        <a:spcBef>
          <a:spcPct val="0"/>
        </a:spcBef>
        <a:spcAft>
          <a:spcPct val="0"/>
        </a:spcAft>
        <a:defRPr sz="3200" b="1">
          <a:solidFill>
            <a:schemeClr val="tx1"/>
          </a:solidFill>
          <a:latin typeface="Arial" panose="020B0604020202020204" pitchFamily="34" charset="0"/>
        </a:defRPr>
      </a:lvl9pPr>
    </p:titleStyle>
    <p:bodyStyle>
      <a:lvl1pPr marL="342900" indent="-342900" algn="l" rtl="0" fontAlgn="base">
        <a:spcBef>
          <a:spcPct val="20000"/>
        </a:spcBef>
        <a:spcAft>
          <a:spcPct val="0"/>
        </a:spcAft>
        <a:buChar char="•"/>
        <a:defRPr sz="2400" kern="1200">
          <a:solidFill>
            <a:schemeClr val="tx1"/>
          </a:solidFill>
          <a:latin typeface="+mn-lt"/>
          <a:ea typeface="+mn-ea"/>
          <a:cs typeface="+mn-cs"/>
        </a:defRPr>
      </a:lvl1pPr>
      <a:lvl2pPr marL="742950" indent="-285750" algn="l" rtl="0" fontAlgn="base">
        <a:spcBef>
          <a:spcPct val="20000"/>
        </a:spcBef>
        <a:spcAft>
          <a:spcPct val="0"/>
        </a:spcAft>
        <a:buClr>
          <a:schemeClr val="bg2"/>
        </a:buClr>
        <a:buChar char="•"/>
        <a:defRPr sz="2400" kern="1200">
          <a:solidFill>
            <a:schemeClr val="tx1"/>
          </a:solidFill>
          <a:latin typeface="+mn-lt"/>
          <a:ea typeface="+mn-ea"/>
          <a:cs typeface="+mn-cs"/>
        </a:defRPr>
      </a:lvl2pPr>
      <a:lvl3pPr marL="1143000" indent="-228600" algn="l" rtl="0" fontAlgn="base">
        <a:spcBef>
          <a:spcPct val="20000"/>
        </a:spcBef>
        <a:spcAft>
          <a:spcPct val="0"/>
        </a:spcAft>
        <a:buClr>
          <a:srgbClr val="B2B2B2"/>
        </a:buClr>
        <a:buChar char="•"/>
        <a:defRPr sz="2400" kern="1200">
          <a:solidFill>
            <a:schemeClr val="tx1"/>
          </a:solidFill>
          <a:latin typeface="+mn-lt"/>
          <a:ea typeface="+mn-ea"/>
          <a:cs typeface="+mn-cs"/>
        </a:defRPr>
      </a:lvl3pPr>
      <a:lvl4pPr marL="1600200" indent="-228600" algn="l" rtl="0" fontAlgn="base">
        <a:spcBef>
          <a:spcPct val="20000"/>
        </a:spcBef>
        <a:spcAft>
          <a:spcPct val="0"/>
        </a:spcAft>
        <a:buClr>
          <a:srgbClr val="C0C0C0"/>
        </a:buClr>
        <a:buChar char="•"/>
        <a:defRPr sz="2400" kern="1200">
          <a:solidFill>
            <a:schemeClr val="tx1"/>
          </a:solidFill>
          <a:latin typeface="+mn-lt"/>
          <a:ea typeface="+mn-ea"/>
          <a:cs typeface="+mn-cs"/>
        </a:defRPr>
      </a:lvl4pPr>
      <a:lvl5pPr marL="2057400" indent="-228600" algn="l" rtl="0" fontAlgn="base">
        <a:spcBef>
          <a:spcPct val="20000"/>
        </a:spcBef>
        <a:spcAft>
          <a:spcPct val="0"/>
        </a:spcAft>
        <a:buClr>
          <a:srgbClr val="DDDDDD"/>
        </a:buClr>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bwMode="auto">
          <a:xfrm>
            <a:off x="649566" y="501446"/>
            <a:ext cx="6010599" cy="776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CH" dirty="0"/>
              <a:t>INSERT TITLE</a:t>
            </a:r>
          </a:p>
        </p:txBody>
      </p:sp>
      <p:sp>
        <p:nvSpPr>
          <p:cNvPr id="59395" name="Rectangle 3"/>
          <p:cNvSpPr>
            <a:spLocks noGrp="1" noChangeArrowheads="1"/>
          </p:cNvSpPr>
          <p:nvPr>
            <p:ph type="body" idx="1"/>
          </p:nvPr>
        </p:nvSpPr>
        <p:spPr bwMode="auto">
          <a:xfrm>
            <a:off x="649271" y="1772827"/>
            <a:ext cx="7843995" cy="4318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de-CH" dirty="0"/>
              <a:t>Textmasterformate durch Klicken bearbeiten</a:t>
            </a:r>
          </a:p>
          <a:p>
            <a:pPr lvl="1"/>
            <a:r>
              <a:rPr lang="de-CH" dirty="0"/>
              <a:t>Zweite Ebene</a:t>
            </a:r>
          </a:p>
          <a:p>
            <a:pPr lvl="2"/>
            <a:r>
              <a:rPr lang="de-CH" dirty="0"/>
              <a:t>Dritte Ebene</a:t>
            </a:r>
          </a:p>
          <a:p>
            <a:pPr lvl="3"/>
            <a:r>
              <a:rPr lang="de-CH" dirty="0"/>
              <a:t>Vierte Ebene</a:t>
            </a:r>
          </a:p>
          <a:p>
            <a:pPr lvl="4"/>
            <a:r>
              <a:rPr lang="de-CH" dirty="0"/>
              <a:t>Fünfte Ebene</a:t>
            </a:r>
          </a:p>
        </p:txBody>
      </p:sp>
      <p:sp>
        <p:nvSpPr>
          <p:cNvPr id="59397" name="Rectangle 5"/>
          <p:cNvSpPr>
            <a:spLocks noGrp="1" noChangeArrowheads="1"/>
          </p:cNvSpPr>
          <p:nvPr>
            <p:ph type="sldNum" sz="quarter" idx="4"/>
          </p:nvPr>
        </p:nvSpPr>
        <p:spPr bwMode="auto">
          <a:xfrm>
            <a:off x="8384603" y="6586272"/>
            <a:ext cx="622583" cy="1801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defTabSz="884233">
              <a:lnSpc>
                <a:spcPct val="100000"/>
              </a:lnSpc>
              <a:spcAft>
                <a:spcPct val="0"/>
              </a:spcAft>
              <a:defRPr sz="1000" b="1">
                <a:solidFill>
                  <a:schemeClr val="accent3"/>
                </a:solidFill>
                <a:latin typeface="Arial Rounded MT Bold" panose="020F0704030504030204" pitchFamily="34" charset="0"/>
              </a:defRPr>
            </a:lvl1pPr>
          </a:lstStyle>
          <a:p>
            <a:fld id="{3791453F-6806-4C51-BA69-51D2C9F2CC11}" type="slidenum">
              <a:rPr lang="de-DE" smtClean="0"/>
              <a:pPr/>
              <a:t>‹Nr.›</a:t>
            </a:fld>
            <a:endParaRPr lang="de-DE" dirty="0"/>
          </a:p>
        </p:txBody>
      </p:sp>
      <p:pic>
        <p:nvPicPr>
          <p:cNvPr id="3" name="Grafik 2"/>
          <p:cNvPicPr>
            <a:picLocks noChangeAspect="1"/>
          </p:cNvPicPr>
          <p:nvPr userDrawn="1"/>
        </p:nvPicPr>
        <p:blipFill rotWithShape="1">
          <a:blip r:embed="rId9" cstate="print">
            <a:extLst>
              <a:ext uri="{28A0092B-C50C-407E-A947-70E740481C1C}">
                <a14:useLocalDpi xmlns:a14="http://schemas.microsoft.com/office/drawing/2010/main" val="0"/>
              </a:ext>
            </a:extLst>
          </a:blip>
          <a:srcRect r="10727"/>
          <a:stretch/>
        </p:blipFill>
        <p:spPr>
          <a:xfrm>
            <a:off x="7235834" y="45407"/>
            <a:ext cx="1871883" cy="960424"/>
          </a:xfrm>
          <a:prstGeom prst="rect">
            <a:avLst/>
          </a:prstGeom>
        </p:spPr>
      </p:pic>
    </p:spTree>
    <p:extLst>
      <p:ext uri="{BB962C8B-B14F-4D97-AF65-F5344CB8AC3E}">
        <p14:creationId xmlns:p14="http://schemas.microsoft.com/office/powerpoint/2010/main" val="316050216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Lst>
  <p:hf sldNum="0" hdr="0" ftr="0" dt="0"/>
  <p:txStyles>
    <p:titleStyle>
      <a:lvl1pPr algn="l" defTabSz="884233" rtl="0" eaLnBrk="1" fontAlgn="base" hangingPunct="1">
        <a:lnSpc>
          <a:spcPct val="100000"/>
        </a:lnSpc>
        <a:spcBef>
          <a:spcPct val="0"/>
        </a:spcBef>
        <a:spcAft>
          <a:spcPct val="0"/>
        </a:spcAft>
        <a:defRPr sz="2216" b="1" baseline="0">
          <a:solidFill>
            <a:schemeClr val="accent3"/>
          </a:solidFill>
          <a:latin typeface="Arial Rounded MT Bold" panose="020F0704030504030204" pitchFamily="34" charset="0"/>
          <a:ea typeface="+mj-ea"/>
          <a:cs typeface="Calibri" panose="020F0502020204030204" pitchFamily="34" charset="0"/>
        </a:defRPr>
      </a:lvl1pPr>
      <a:lvl2pPr algn="l" defTabSz="884233" rtl="0" eaLnBrk="1" fontAlgn="base" hangingPunct="1">
        <a:lnSpc>
          <a:spcPts val="2713"/>
        </a:lnSpc>
        <a:spcBef>
          <a:spcPct val="0"/>
        </a:spcBef>
        <a:spcAft>
          <a:spcPct val="0"/>
        </a:spcAft>
        <a:defRPr sz="2401" b="1">
          <a:solidFill>
            <a:schemeClr val="tx2"/>
          </a:solidFill>
          <a:latin typeface="Arial" charset="0"/>
        </a:defRPr>
      </a:lvl2pPr>
      <a:lvl3pPr algn="l" defTabSz="884233" rtl="0" eaLnBrk="1" fontAlgn="base" hangingPunct="1">
        <a:lnSpc>
          <a:spcPts val="2713"/>
        </a:lnSpc>
        <a:spcBef>
          <a:spcPct val="0"/>
        </a:spcBef>
        <a:spcAft>
          <a:spcPct val="0"/>
        </a:spcAft>
        <a:defRPr sz="2401" b="1">
          <a:solidFill>
            <a:schemeClr val="tx2"/>
          </a:solidFill>
          <a:latin typeface="Arial" charset="0"/>
        </a:defRPr>
      </a:lvl3pPr>
      <a:lvl4pPr algn="l" defTabSz="884233" rtl="0" eaLnBrk="1" fontAlgn="base" hangingPunct="1">
        <a:lnSpc>
          <a:spcPts val="2713"/>
        </a:lnSpc>
        <a:spcBef>
          <a:spcPct val="0"/>
        </a:spcBef>
        <a:spcAft>
          <a:spcPct val="0"/>
        </a:spcAft>
        <a:defRPr sz="2401" b="1">
          <a:solidFill>
            <a:schemeClr val="tx2"/>
          </a:solidFill>
          <a:latin typeface="Arial" charset="0"/>
        </a:defRPr>
      </a:lvl4pPr>
      <a:lvl5pPr algn="l" defTabSz="884233" rtl="0" eaLnBrk="1" fontAlgn="base" hangingPunct="1">
        <a:lnSpc>
          <a:spcPts val="2713"/>
        </a:lnSpc>
        <a:spcBef>
          <a:spcPct val="0"/>
        </a:spcBef>
        <a:spcAft>
          <a:spcPct val="0"/>
        </a:spcAft>
        <a:defRPr sz="2401" b="1">
          <a:solidFill>
            <a:schemeClr val="tx2"/>
          </a:solidFill>
          <a:latin typeface="Arial" charset="0"/>
        </a:defRPr>
      </a:lvl5pPr>
      <a:lvl6pPr marL="387609" algn="l" defTabSz="884233" rtl="0" eaLnBrk="1" fontAlgn="base" hangingPunct="1">
        <a:lnSpc>
          <a:spcPts val="2713"/>
        </a:lnSpc>
        <a:spcBef>
          <a:spcPct val="0"/>
        </a:spcBef>
        <a:spcAft>
          <a:spcPct val="0"/>
        </a:spcAft>
        <a:defRPr sz="2401" b="1">
          <a:solidFill>
            <a:schemeClr val="tx2"/>
          </a:solidFill>
          <a:latin typeface="Arial" charset="0"/>
        </a:defRPr>
      </a:lvl6pPr>
      <a:lvl7pPr marL="775218" algn="l" defTabSz="884233" rtl="0" eaLnBrk="1" fontAlgn="base" hangingPunct="1">
        <a:lnSpc>
          <a:spcPts val="2713"/>
        </a:lnSpc>
        <a:spcBef>
          <a:spcPct val="0"/>
        </a:spcBef>
        <a:spcAft>
          <a:spcPct val="0"/>
        </a:spcAft>
        <a:defRPr sz="2401" b="1">
          <a:solidFill>
            <a:schemeClr val="tx2"/>
          </a:solidFill>
          <a:latin typeface="Arial" charset="0"/>
        </a:defRPr>
      </a:lvl7pPr>
      <a:lvl8pPr marL="1162826" algn="l" defTabSz="884233" rtl="0" eaLnBrk="1" fontAlgn="base" hangingPunct="1">
        <a:lnSpc>
          <a:spcPts val="2713"/>
        </a:lnSpc>
        <a:spcBef>
          <a:spcPct val="0"/>
        </a:spcBef>
        <a:spcAft>
          <a:spcPct val="0"/>
        </a:spcAft>
        <a:defRPr sz="2401" b="1">
          <a:solidFill>
            <a:schemeClr val="tx2"/>
          </a:solidFill>
          <a:latin typeface="Arial" charset="0"/>
        </a:defRPr>
      </a:lvl8pPr>
      <a:lvl9pPr marL="1550436" algn="l" defTabSz="884233" rtl="0" eaLnBrk="1" fontAlgn="base" hangingPunct="1">
        <a:lnSpc>
          <a:spcPts val="2713"/>
        </a:lnSpc>
        <a:spcBef>
          <a:spcPct val="0"/>
        </a:spcBef>
        <a:spcAft>
          <a:spcPct val="0"/>
        </a:spcAft>
        <a:defRPr sz="2401" b="1">
          <a:solidFill>
            <a:schemeClr val="tx2"/>
          </a:solidFill>
          <a:latin typeface="Arial" charset="0"/>
        </a:defRPr>
      </a:lvl9pPr>
    </p:titleStyle>
    <p:bodyStyle>
      <a:lvl1pPr marL="0" indent="0" algn="l" defTabSz="884233" rtl="0" eaLnBrk="1" fontAlgn="base" hangingPunct="1">
        <a:lnSpc>
          <a:spcPct val="100000"/>
        </a:lnSpc>
        <a:spcBef>
          <a:spcPct val="0"/>
        </a:spcBef>
        <a:spcAft>
          <a:spcPts val="0"/>
        </a:spcAft>
        <a:buNone/>
        <a:defRPr sz="2216">
          <a:solidFill>
            <a:schemeClr val="tx1"/>
          </a:solidFill>
          <a:latin typeface="Calibri" panose="020F0502020204030204" pitchFamily="34" charset="0"/>
          <a:ea typeface="+mn-ea"/>
          <a:cs typeface="Calibri" panose="020F0502020204030204" pitchFamily="34" charset="0"/>
        </a:defRPr>
      </a:lvl1pPr>
      <a:lvl2pPr marL="232650" indent="-232650" algn="l" defTabSz="884233" rtl="0" eaLnBrk="1" fontAlgn="base" hangingPunct="1">
        <a:lnSpc>
          <a:spcPct val="100000"/>
        </a:lnSpc>
        <a:spcBef>
          <a:spcPct val="0"/>
        </a:spcBef>
        <a:spcAft>
          <a:spcPts val="0"/>
        </a:spcAft>
        <a:buFont typeface="Arial" pitchFamily="34" charset="0"/>
        <a:buChar char="•"/>
        <a:defRPr sz="2216">
          <a:solidFill>
            <a:schemeClr val="tx1"/>
          </a:solidFill>
          <a:latin typeface="Calibri" panose="020F0502020204030204" pitchFamily="34" charset="0"/>
          <a:cs typeface="Calibri" panose="020F0502020204030204" pitchFamily="34" charset="0"/>
        </a:defRPr>
      </a:lvl2pPr>
      <a:lvl3pPr marL="465301" indent="-232650" algn="l" defTabSz="884233" rtl="0" eaLnBrk="1" fontAlgn="base" hangingPunct="1">
        <a:lnSpc>
          <a:spcPct val="100000"/>
        </a:lnSpc>
        <a:spcBef>
          <a:spcPts val="0"/>
        </a:spcBef>
        <a:spcAft>
          <a:spcPct val="0"/>
        </a:spcAft>
        <a:buFont typeface="Arial" pitchFamily="34" charset="0"/>
        <a:buChar char="•"/>
        <a:defRPr sz="2216">
          <a:solidFill>
            <a:schemeClr val="tx1"/>
          </a:solidFill>
          <a:latin typeface="Calibri" panose="020F0502020204030204" pitchFamily="34" charset="0"/>
          <a:cs typeface="Calibri" panose="020F0502020204030204" pitchFamily="34" charset="0"/>
        </a:defRPr>
      </a:lvl3pPr>
      <a:lvl4pPr marL="697950" indent="-232650" algn="l" defTabSz="884233" rtl="0" eaLnBrk="1" fontAlgn="base" hangingPunct="1">
        <a:lnSpc>
          <a:spcPct val="100000"/>
        </a:lnSpc>
        <a:spcBef>
          <a:spcPts val="0"/>
        </a:spcBef>
        <a:spcAft>
          <a:spcPct val="0"/>
        </a:spcAft>
        <a:buFont typeface="Arial" pitchFamily="34" charset="0"/>
        <a:buChar char="•"/>
        <a:defRPr sz="2216">
          <a:solidFill>
            <a:schemeClr val="tx1"/>
          </a:solidFill>
          <a:latin typeface="Calibri" panose="020F0502020204030204" pitchFamily="34" charset="0"/>
          <a:cs typeface="Calibri" panose="020F0502020204030204" pitchFamily="34" charset="0"/>
        </a:defRPr>
      </a:lvl4pPr>
      <a:lvl5pPr marL="930601" indent="-232650" algn="l" defTabSz="884233" rtl="0" eaLnBrk="1" fontAlgn="base" hangingPunct="1">
        <a:lnSpc>
          <a:spcPct val="100000"/>
        </a:lnSpc>
        <a:spcBef>
          <a:spcPts val="0"/>
        </a:spcBef>
        <a:spcAft>
          <a:spcPct val="0"/>
        </a:spcAft>
        <a:buFont typeface="Arial" pitchFamily="34" charset="0"/>
        <a:buChar char="•"/>
        <a:defRPr sz="2216">
          <a:solidFill>
            <a:schemeClr val="tx1"/>
          </a:solidFill>
          <a:latin typeface="Calibri" panose="020F0502020204030204" pitchFamily="34" charset="0"/>
          <a:cs typeface="Calibri" panose="020F0502020204030204" pitchFamily="34" charset="0"/>
        </a:defRPr>
      </a:lvl5pPr>
      <a:lvl6pPr marL="2375452" indent="-219376" algn="l" defTabSz="884233" rtl="0" eaLnBrk="1" fontAlgn="base" hangingPunct="1">
        <a:spcBef>
          <a:spcPct val="20000"/>
        </a:spcBef>
        <a:spcAft>
          <a:spcPct val="0"/>
        </a:spcAft>
        <a:buChar char="-"/>
        <a:defRPr sz="2031">
          <a:solidFill>
            <a:schemeClr val="tx1"/>
          </a:solidFill>
          <a:latin typeface="+mn-lt"/>
        </a:defRPr>
      </a:lvl6pPr>
      <a:lvl7pPr marL="2763059" indent="-219376" algn="l" defTabSz="884233" rtl="0" eaLnBrk="1" fontAlgn="base" hangingPunct="1">
        <a:spcBef>
          <a:spcPct val="20000"/>
        </a:spcBef>
        <a:spcAft>
          <a:spcPct val="0"/>
        </a:spcAft>
        <a:buChar char="-"/>
        <a:defRPr sz="2031">
          <a:solidFill>
            <a:schemeClr val="tx1"/>
          </a:solidFill>
          <a:latin typeface="+mn-lt"/>
        </a:defRPr>
      </a:lvl7pPr>
      <a:lvl8pPr marL="3150669" indent="-219376" algn="l" defTabSz="884233" rtl="0" eaLnBrk="1" fontAlgn="base" hangingPunct="1">
        <a:spcBef>
          <a:spcPct val="20000"/>
        </a:spcBef>
        <a:spcAft>
          <a:spcPct val="0"/>
        </a:spcAft>
        <a:buChar char="-"/>
        <a:defRPr sz="2031">
          <a:solidFill>
            <a:schemeClr val="tx1"/>
          </a:solidFill>
          <a:latin typeface="+mn-lt"/>
        </a:defRPr>
      </a:lvl8pPr>
      <a:lvl9pPr marL="3538278" indent="-219376" algn="l" defTabSz="884233" rtl="0" eaLnBrk="1" fontAlgn="base" hangingPunct="1">
        <a:spcBef>
          <a:spcPct val="20000"/>
        </a:spcBef>
        <a:spcAft>
          <a:spcPct val="0"/>
        </a:spcAft>
        <a:buChar char="-"/>
        <a:defRPr sz="2031">
          <a:solidFill>
            <a:schemeClr val="tx1"/>
          </a:solidFill>
          <a:latin typeface="+mn-lt"/>
        </a:defRPr>
      </a:lvl9pPr>
    </p:bodyStyle>
    <p:otherStyle>
      <a:defPPr>
        <a:defRPr lang="de-DE"/>
      </a:defPPr>
      <a:lvl1pPr marL="0" algn="l" defTabSz="775218" rtl="0" eaLnBrk="1" latinLnBrk="0" hangingPunct="1">
        <a:defRPr sz="1570" kern="1200">
          <a:solidFill>
            <a:schemeClr val="tx1"/>
          </a:solidFill>
          <a:latin typeface="+mn-lt"/>
          <a:ea typeface="+mn-ea"/>
          <a:cs typeface="+mn-cs"/>
        </a:defRPr>
      </a:lvl1pPr>
      <a:lvl2pPr marL="387609" algn="l" defTabSz="775218" rtl="0" eaLnBrk="1" latinLnBrk="0" hangingPunct="1">
        <a:defRPr sz="1570" kern="1200">
          <a:solidFill>
            <a:schemeClr val="tx1"/>
          </a:solidFill>
          <a:latin typeface="+mn-lt"/>
          <a:ea typeface="+mn-ea"/>
          <a:cs typeface="+mn-cs"/>
        </a:defRPr>
      </a:lvl2pPr>
      <a:lvl3pPr marL="775218" algn="l" defTabSz="775218" rtl="0" eaLnBrk="1" latinLnBrk="0" hangingPunct="1">
        <a:defRPr sz="1570" kern="1200">
          <a:solidFill>
            <a:schemeClr val="tx1"/>
          </a:solidFill>
          <a:latin typeface="+mn-lt"/>
          <a:ea typeface="+mn-ea"/>
          <a:cs typeface="+mn-cs"/>
        </a:defRPr>
      </a:lvl3pPr>
      <a:lvl4pPr marL="1162826" algn="l" defTabSz="775218" rtl="0" eaLnBrk="1" latinLnBrk="0" hangingPunct="1">
        <a:defRPr sz="1570" kern="1200">
          <a:solidFill>
            <a:schemeClr val="tx1"/>
          </a:solidFill>
          <a:latin typeface="+mn-lt"/>
          <a:ea typeface="+mn-ea"/>
          <a:cs typeface="+mn-cs"/>
        </a:defRPr>
      </a:lvl4pPr>
      <a:lvl5pPr marL="1550436" algn="l" defTabSz="775218" rtl="0" eaLnBrk="1" latinLnBrk="0" hangingPunct="1">
        <a:defRPr sz="1570" kern="1200">
          <a:solidFill>
            <a:schemeClr val="tx1"/>
          </a:solidFill>
          <a:latin typeface="+mn-lt"/>
          <a:ea typeface="+mn-ea"/>
          <a:cs typeface="+mn-cs"/>
        </a:defRPr>
      </a:lvl5pPr>
      <a:lvl6pPr marL="1938045" algn="l" defTabSz="775218" rtl="0" eaLnBrk="1" latinLnBrk="0" hangingPunct="1">
        <a:defRPr sz="1570" kern="1200">
          <a:solidFill>
            <a:schemeClr val="tx1"/>
          </a:solidFill>
          <a:latin typeface="+mn-lt"/>
          <a:ea typeface="+mn-ea"/>
          <a:cs typeface="+mn-cs"/>
        </a:defRPr>
      </a:lvl6pPr>
      <a:lvl7pPr marL="2325654" algn="l" defTabSz="775218" rtl="0" eaLnBrk="1" latinLnBrk="0" hangingPunct="1">
        <a:defRPr sz="1570" kern="1200">
          <a:solidFill>
            <a:schemeClr val="tx1"/>
          </a:solidFill>
          <a:latin typeface="+mn-lt"/>
          <a:ea typeface="+mn-ea"/>
          <a:cs typeface="+mn-cs"/>
        </a:defRPr>
      </a:lvl7pPr>
      <a:lvl8pPr marL="2713262" algn="l" defTabSz="775218" rtl="0" eaLnBrk="1" latinLnBrk="0" hangingPunct="1">
        <a:defRPr sz="1570" kern="1200">
          <a:solidFill>
            <a:schemeClr val="tx1"/>
          </a:solidFill>
          <a:latin typeface="+mn-lt"/>
          <a:ea typeface="+mn-ea"/>
          <a:cs typeface="+mn-cs"/>
        </a:defRPr>
      </a:lvl8pPr>
      <a:lvl9pPr marL="3100872" algn="l" defTabSz="775218" rtl="0" eaLnBrk="1" latinLnBrk="0" hangingPunct="1">
        <a:defRPr sz="15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5" Type="http://schemas.openxmlformats.org/officeDocument/2006/relationships/image" Target="../media/image7.jp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ctrTitle"/>
          </p:nvPr>
        </p:nvSpPr>
        <p:spPr>
          <a:xfrm>
            <a:off x="1295401" y="4011137"/>
            <a:ext cx="7177267" cy="518181"/>
          </a:xfrm>
        </p:spPr>
        <p:txBody>
          <a:bodyPr/>
          <a:lstStyle/>
          <a:p>
            <a:r>
              <a:rPr lang="de-CH" sz="3300" dirty="0"/>
              <a:t>Aktionsplan gegen die Lebensmittelverschwendung</a:t>
            </a:r>
          </a:p>
        </p:txBody>
      </p:sp>
      <p:sp>
        <p:nvSpPr>
          <p:cNvPr id="5" name="Textplatzhalter 5"/>
          <p:cNvSpPr txBox="1">
            <a:spLocks/>
          </p:cNvSpPr>
          <p:nvPr/>
        </p:nvSpPr>
        <p:spPr bwMode="auto">
          <a:xfrm>
            <a:off x="1278019" y="5119271"/>
            <a:ext cx="7177268" cy="492373"/>
          </a:xfrm>
          <a:prstGeom prst="rect">
            <a:avLst/>
          </a:prstGeom>
          <a:noFill/>
          <a:ln w="9525">
            <a:noFill/>
            <a:miter lim="800000"/>
            <a:headEnd/>
            <a:tailEnd/>
          </a:ln>
          <a:effectLst/>
        </p:spPr>
        <p:txBody>
          <a:bodyPr vert="horz" wrap="square" lIns="0" tIns="35100" rIns="0" bIns="0" numCol="1" anchor="t" anchorCtr="0" compatLnSpc="1">
            <a:prstTxWarp prst="textNoShape">
              <a:avLst/>
            </a:prstTxWarp>
          </a:bodyPr>
          <a:lstStyle>
            <a:lvl1pPr marL="0" indent="0" algn="l" rtl="0" eaLnBrk="1" fontAlgn="base" hangingPunct="1">
              <a:lnSpc>
                <a:spcPct val="100000"/>
              </a:lnSpc>
              <a:spcBef>
                <a:spcPts val="0"/>
              </a:spcBef>
              <a:spcAft>
                <a:spcPts val="600"/>
              </a:spcAft>
              <a:buFont typeface="Arial" panose="020B0604020202020204" pitchFamily="34" charset="0"/>
              <a:buNone/>
              <a:defRPr sz="3200">
                <a:solidFill>
                  <a:schemeClr val="tx1"/>
                </a:solidFill>
                <a:latin typeface="+mn-lt"/>
                <a:ea typeface="+mn-ea"/>
                <a:cs typeface="+mn-cs"/>
              </a:defRPr>
            </a:lvl1pPr>
            <a:lvl2pPr marL="538163" indent="-269875" algn="l" rtl="0" eaLnBrk="1" fontAlgn="base" hangingPunct="1">
              <a:lnSpc>
                <a:spcPts val="2600"/>
              </a:lnSpc>
              <a:spcBef>
                <a:spcPts val="0"/>
              </a:spcBef>
              <a:spcAft>
                <a:spcPts val="0"/>
              </a:spcAft>
              <a:buClr>
                <a:schemeClr val="accent6"/>
              </a:buClr>
              <a:buFont typeface="Arial" panose="020B0604020202020204" pitchFamily="34" charset="0"/>
              <a:buChar char="•"/>
              <a:defRPr sz="2100">
                <a:solidFill>
                  <a:schemeClr val="tx1"/>
                </a:solidFill>
                <a:latin typeface="+mn-lt"/>
              </a:defRPr>
            </a:lvl2pPr>
            <a:lvl3pPr marL="806450" indent="-268288" algn="l" rtl="0" eaLnBrk="1" fontAlgn="base" hangingPunct="1">
              <a:lnSpc>
                <a:spcPts val="2600"/>
              </a:lnSpc>
              <a:spcBef>
                <a:spcPts val="0"/>
              </a:spcBef>
              <a:spcAft>
                <a:spcPts val="0"/>
              </a:spcAft>
              <a:buClr>
                <a:schemeClr val="accent6"/>
              </a:buClr>
              <a:buFont typeface="Arial" panose="020B0604020202020204" pitchFamily="34" charset="0"/>
              <a:buChar char="•"/>
              <a:defRPr sz="2100">
                <a:solidFill>
                  <a:schemeClr val="tx1"/>
                </a:solidFill>
                <a:latin typeface="+mn-lt"/>
              </a:defRPr>
            </a:lvl3pPr>
            <a:lvl4pPr marL="1076325" indent="-269875" algn="l" rtl="0" eaLnBrk="1" fontAlgn="base" hangingPunct="1">
              <a:lnSpc>
                <a:spcPts val="2600"/>
              </a:lnSpc>
              <a:spcBef>
                <a:spcPts val="0"/>
              </a:spcBef>
              <a:spcAft>
                <a:spcPts val="0"/>
              </a:spcAft>
              <a:buClr>
                <a:schemeClr val="accent6"/>
              </a:buClr>
              <a:buFont typeface="Arial" panose="020B0604020202020204" pitchFamily="34" charset="0"/>
              <a:buChar char="•"/>
              <a:defRPr sz="2100">
                <a:solidFill>
                  <a:schemeClr val="tx1"/>
                </a:solidFill>
                <a:latin typeface="+mn-lt"/>
              </a:defRPr>
            </a:lvl4pPr>
            <a:lvl5pPr marL="1344613" indent="-268288" algn="l" rtl="0" eaLnBrk="1" fontAlgn="base" hangingPunct="1">
              <a:lnSpc>
                <a:spcPts val="2600"/>
              </a:lnSpc>
              <a:spcBef>
                <a:spcPts val="0"/>
              </a:spcBef>
              <a:spcAft>
                <a:spcPts val="0"/>
              </a:spcAft>
              <a:buClr>
                <a:schemeClr val="accent6"/>
              </a:buClr>
              <a:buFont typeface="Arial" panose="020B0604020202020204" pitchFamily="34" charset="0"/>
              <a:buChar char="•"/>
              <a:defRPr sz="2100">
                <a:solidFill>
                  <a:schemeClr val="tx1"/>
                </a:solidFill>
                <a:latin typeface="+mn-lt"/>
              </a:defRPr>
            </a:lvl5pPr>
            <a:lvl6pPr marL="2514600" indent="-228600" algn="l" rtl="0" eaLnBrk="1" fontAlgn="base" hangingPunct="1">
              <a:spcBef>
                <a:spcPct val="20000"/>
              </a:spcBef>
              <a:spcAft>
                <a:spcPct val="0"/>
              </a:spcAft>
              <a:buClr>
                <a:srgbClr val="DDDDDD"/>
              </a:buClr>
              <a:buChar char="•"/>
              <a:defRPr sz="2100">
                <a:solidFill>
                  <a:schemeClr val="tx1"/>
                </a:solidFill>
                <a:latin typeface="+mn-lt"/>
              </a:defRPr>
            </a:lvl6pPr>
            <a:lvl7pPr marL="2971800" indent="-228600" algn="l" rtl="0" eaLnBrk="1" fontAlgn="base" hangingPunct="1">
              <a:spcBef>
                <a:spcPct val="20000"/>
              </a:spcBef>
              <a:spcAft>
                <a:spcPct val="0"/>
              </a:spcAft>
              <a:buClr>
                <a:srgbClr val="DDDDDD"/>
              </a:buClr>
              <a:buChar char="•"/>
              <a:defRPr sz="2100">
                <a:solidFill>
                  <a:schemeClr val="tx1"/>
                </a:solidFill>
                <a:latin typeface="+mn-lt"/>
              </a:defRPr>
            </a:lvl7pPr>
            <a:lvl8pPr marL="3429000" indent="-228600" algn="l" rtl="0" eaLnBrk="1" fontAlgn="base" hangingPunct="1">
              <a:spcBef>
                <a:spcPct val="20000"/>
              </a:spcBef>
              <a:spcAft>
                <a:spcPct val="0"/>
              </a:spcAft>
              <a:buClr>
                <a:srgbClr val="DDDDDD"/>
              </a:buClr>
              <a:buChar char="•"/>
              <a:defRPr sz="2100">
                <a:solidFill>
                  <a:schemeClr val="tx1"/>
                </a:solidFill>
                <a:latin typeface="+mn-lt"/>
              </a:defRPr>
            </a:lvl8pPr>
            <a:lvl9pPr marL="3886200" indent="-228600" algn="l" rtl="0" eaLnBrk="1" fontAlgn="base" hangingPunct="1">
              <a:spcBef>
                <a:spcPct val="20000"/>
              </a:spcBef>
              <a:spcAft>
                <a:spcPct val="0"/>
              </a:spcAft>
              <a:buClr>
                <a:srgbClr val="DDDDDD"/>
              </a:buClr>
              <a:buChar char="•"/>
              <a:defRPr sz="2100">
                <a:solidFill>
                  <a:schemeClr val="tx1"/>
                </a:solidFill>
                <a:latin typeface="+mn-lt"/>
              </a:defRPr>
            </a:lvl9pPr>
          </a:lstStyle>
          <a:p>
            <a:endParaRPr lang="de-CH" sz="1350" kern="0" dirty="0"/>
          </a:p>
        </p:txBody>
      </p:sp>
      <p:sp>
        <p:nvSpPr>
          <p:cNvPr id="7" name="Textplatzhalter 2"/>
          <p:cNvSpPr txBox="1">
            <a:spLocks/>
          </p:cNvSpPr>
          <p:nvPr/>
        </p:nvSpPr>
        <p:spPr bwMode="auto">
          <a:xfrm>
            <a:off x="1295400" y="4746170"/>
            <a:ext cx="7177268" cy="373101"/>
          </a:xfrm>
          <a:prstGeom prst="rect">
            <a:avLst/>
          </a:prstGeom>
          <a:noFill/>
          <a:ln w="9525">
            <a:noFill/>
            <a:miter lim="800000"/>
            <a:headEnd/>
            <a:tailEnd/>
          </a:ln>
          <a:effectLst/>
        </p:spPr>
        <p:txBody>
          <a:bodyPr vert="horz" wrap="square" lIns="0" tIns="35100" rIns="0" bIns="0" numCol="1" anchor="t" anchorCtr="0" compatLnSpc="1">
            <a:prstTxWarp prst="textNoShape">
              <a:avLst/>
            </a:prstTxWarp>
          </a:bodyPr>
          <a:lstStyle>
            <a:lvl1pPr marL="0" indent="0" algn="l" rtl="0" eaLnBrk="1" fontAlgn="base" hangingPunct="1">
              <a:lnSpc>
                <a:spcPts val="4200"/>
              </a:lnSpc>
              <a:spcBef>
                <a:spcPts val="0"/>
              </a:spcBef>
              <a:spcAft>
                <a:spcPts val="0"/>
              </a:spcAft>
              <a:buFont typeface="Arial" panose="020B0604020202020204" pitchFamily="34" charset="0"/>
              <a:buNone/>
              <a:defRPr sz="3200">
                <a:solidFill>
                  <a:schemeClr val="tx1"/>
                </a:solidFill>
                <a:latin typeface="+mn-lt"/>
                <a:ea typeface="+mn-ea"/>
                <a:cs typeface="+mn-cs"/>
              </a:defRPr>
            </a:lvl1pPr>
            <a:lvl2pPr marL="538163" indent="-269875" algn="l" rtl="0" eaLnBrk="1" fontAlgn="base" hangingPunct="1">
              <a:lnSpc>
                <a:spcPts val="2600"/>
              </a:lnSpc>
              <a:spcBef>
                <a:spcPts val="0"/>
              </a:spcBef>
              <a:spcAft>
                <a:spcPts val="0"/>
              </a:spcAft>
              <a:buClr>
                <a:schemeClr val="accent6"/>
              </a:buClr>
              <a:buFont typeface="Arial" panose="020B0604020202020204" pitchFamily="34" charset="0"/>
              <a:buChar char="•"/>
              <a:defRPr sz="2100">
                <a:solidFill>
                  <a:schemeClr val="tx1"/>
                </a:solidFill>
                <a:latin typeface="+mn-lt"/>
              </a:defRPr>
            </a:lvl2pPr>
            <a:lvl3pPr marL="806450" indent="-268288" algn="l" rtl="0" eaLnBrk="1" fontAlgn="base" hangingPunct="1">
              <a:lnSpc>
                <a:spcPts val="2600"/>
              </a:lnSpc>
              <a:spcBef>
                <a:spcPts val="0"/>
              </a:spcBef>
              <a:spcAft>
                <a:spcPts val="0"/>
              </a:spcAft>
              <a:buClr>
                <a:schemeClr val="accent6"/>
              </a:buClr>
              <a:buFont typeface="Arial" panose="020B0604020202020204" pitchFamily="34" charset="0"/>
              <a:buChar char="•"/>
              <a:defRPr sz="2100">
                <a:solidFill>
                  <a:schemeClr val="tx1"/>
                </a:solidFill>
                <a:latin typeface="+mn-lt"/>
              </a:defRPr>
            </a:lvl3pPr>
            <a:lvl4pPr marL="1076325" indent="-269875" algn="l" rtl="0" eaLnBrk="1" fontAlgn="base" hangingPunct="1">
              <a:lnSpc>
                <a:spcPts val="2600"/>
              </a:lnSpc>
              <a:spcBef>
                <a:spcPts val="0"/>
              </a:spcBef>
              <a:spcAft>
                <a:spcPts val="0"/>
              </a:spcAft>
              <a:buClr>
                <a:schemeClr val="accent6"/>
              </a:buClr>
              <a:buFont typeface="Arial" panose="020B0604020202020204" pitchFamily="34" charset="0"/>
              <a:buChar char="•"/>
              <a:defRPr sz="2100">
                <a:solidFill>
                  <a:schemeClr val="tx1"/>
                </a:solidFill>
                <a:latin typeface="+mn-lt"/>
              </a:defRPr>
            </a:lvl4pPr>
            <a:lvl5pPr marL="1344613" indent="-268288" algn="l" rtl="0" eaLnBrk="1" fontAlgn="base" hangingPunct="1">
              <a:lnSpc>
                <a:spcPts val="2600"/>
              </a:lnSpc>
              <a:spcBef>
                <a:spcPts val="0"/>
              </a:spcBef>
              <a:spcAft>
                <a:spcPts val="0"/>
              </a:spcAft>
              <a:buClr>
                <a:schemeClr val="accent6"/>
              </a:buClr>
              <a:buFont typeface="Arial" panose="020B0604020202020204" pitchFamily="34" charset="0"/>
              <a:buChar char="•"/>
              <a:defRPr sz="2100">
                <a:solidFill>
                  <a:schemeClr val="tx1"/>
                </a:solidFill>
                <a:latin typeface="+mn-lt"/>
              </a:defRPr>
            </a:lvl5pPr>
            <a:lvl6pPr marL="2514600" indent="-228600" algn="l" rtl="0" eaLnBrk="1" fontAlgn="base" hangingPunct="1">
              <a:spcBef>
                <a:spcPct val="20000"/>
              </a:spcBef>
              <a:spcAft>
                <a:spcPct val="0"/>
              </a:spcAft>
              <a:buClr>
                <a:srgbClr val="DDDDDD"/>
              </a:buClr>
              <a:buChar char="•"/>
              <a:defRPr sz="2100">
                <a:solidFill>
                  <a:schemeClr val="tx1"/>
                </a:solidFill>
                <a:latin typeface="+mn-lt"/>
              </a:defRPr>
            </a:lvl6pPr>
            <a:lvl7pPr marL="2971800" indent="-228600" algn="l" rtl="0" eaLnBrk="1" fontAlgn="base" hangingPunct="1">
              <a:spcBef>
                <a:spcPct val="20000"/>
              </a:spcBef>
              <a:spcAft>
                <a:spcPct val="0"/>
              </a:spcAft>
              <a:buClr>
                <a:srgbClr val="DDDDDD"/>
              </a:buClr>
              <a:buChar char="•"/>
              <a:defRPr sz="2100">
                <a:solidFill>
                  <a:schemeClr val="tx1"/>
                </a:solidFill>
                <a:latin typeface="+mn-lt"/>
              </a:defRPr>
            </a:lvl7pPr>
            <a:lvl8pPr marL="3429000" indent="-228600" algn="l" rtl="0" eaLnBrk="1" fontAlgn="base" hangingPunct="1">
              <a:spcBef>
                <a:spcPct val="20000"/>
              </a:spcBef>
              <a:spcAft>
                <a:spcPct val="0"/>
              </a:spcAft>
              <a:buClr>
                <a:srgbClr val="DDDDDD"/>
              </a:buClr>
              <a:buChar char="•"/>
              <a:defRPr sz="2100">
                <a:solidFill>
                  <a:schemeClr val="tx1"/>
                </a:solidFill>
                <a:latin typeface="+mn-lt"/>
              </a:defRPr>
            </a:lvl8pPr>
            <a:lvl9pPr marL="3886200" indent="-228600" algn="l" rtl="0" eaLnBrk="1" fontAlgn="base" hangingPunct="1">
              <a:spcBef>
                <a:spcPct val="20000"/>
              </a:spcBef>
              <a:spcAft>
                <a:spcPct val="0"/>
              </a:spcAft>
              <a:buClr>
                <a:srgbClr val="DDDDDD"/>
              </a:buClr>
              <a:buChar char="•"/>
              <a:defRPr sz="2100">
                <a:solidFill>
                  <a:schemeClr val="tx1"/>
                </a:solidFill>
                <a:latin typeface="+mn-lt"/>
              </a:defRPr>
            </a:lvl9pPr>
          </a:lstStyle>
          <a:p>
            <a:r>
              <a:rPr lang="de-CH" sz="2400" kern="0" dirty="0"/>
              <a:t> </a:t>
            </a:r>
          </a:p>
        </p:txBody>
      </p:sp>
      <p:grpSp>
        <p:nvGrpSpPr>
          <p:cNvPr id="12" name="Gruppieren 11">
            <a:extLst>
              <a:ext uri="{FF2B5EF4-FFF2-40B4-BE49-F238E27FC236}">
                <a16:creationId xmlns:a16="http://schemas.microsoft.com/office/drawing/2014/main" id="{61E05576-B44A-4838-90ED-4F365CE206E6}"/>
              </a:ext>
            </a:extLst>
          </p:cNvPr>
          <p:cNvGrpSpPr/>
          <p:nvPr/>
        </p:nvGrpSpPr>
        <p:grpSpPr>
          <a:xfrm>
            <a:off x="1295401" y="1669969"/>
            <a:ext cx="6553199" cy="2263979"/>
            <a:chOff x="1727199" y="1083625"/>
            <a:chExt cx="8737599" cy="3018638"/>
          </a:xfrm>
        </p:grpSpPr>
        <p:sp>
          <p:nvSpPr>
            <p:cNvPr id="11" name="Rechteck: abgerundete Ecken 10">
              <a:extLst>
                <a:ext uri="{FF2B5EF4-FFF2-40B4-BE49-F238E27FC236}">
                  <a16:creationId xmlns:a16="http://schemas.microsoft.com/office/drawing/2014/main" id="{1FD85692-C060-489E-B78E-72B294F99E8A}"/>
                </a:ext>
              </a:extLst>
            </p:cNvPr>
            <p:cNvSpPr/>
            <p:nvPr/>
          </p:nvSpPr>
          <p:spPr>
            <a:xfrm>
              <a:off x="1727199" y="1083625"/>
              <a:ext cx="8737599" cy="3018638"/>
            </a:xfrm>
            <a:prstGeom prst="roundRect">
              <a:avLst/>
            </a:prstGeom>
            <a:solidFill>
              <a:srgbClr val="FDEAD7"/>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endParaRPr lang="de-CH" sz="1800" dirty="0" err="1"/>
            </a:p>
          </p:txBody>
        </p:sp>
        <p:pic>
          <p:nvPicPr>
            <p:cNvPr id="6" name="Grafik 5">
              <a:extLst>
                <a:ext uri="{FF2B5EF4-FFF2-40B4-BE49-F238E27FC236}">
                  <a16:creationId xmlns:a16="http://schemas.microsoft.com/office/drawing/2014/main" id="{8D85E5B2-133A-4BC0-B593-26B2F4A165B3}"/>
                </a:ext>
              </a:extLst>
            </p:cNvPr>
            <p:cNvPicPr>
              <a:picLocks noChangeAspect="1"/>
            </p:cNvPicPr>
            <p:nvPr/>
          </p:nvPicPr>
          <p:blipFill rotWithShape="1">
            <a:blip r:embed="rId3"/>
            <a:srcRect l="7877" t="2538" r="16421" b="17149"/>
            <a:stretch/>
          </p:blipFill>
          <p:spPr>
            <a:xfrm>
              <a:off x="4105394" y="1247228"/>
              <a:ext cx="3869872" cy="2840312"/>
            </a:xfrm>
            <a:prstGeom prst="rect">
              <a:avLst/>
            </a:prstGeom>
          </p:spPr>
        </p:pic>
        <p:sp>
          <p:nvSpPr>
            <p:cNvPr id="4" name="Rechteck 3">
              <a:extLst>
                <a:ext uri="{FF2B5EF4-FFF2-40B4-BE49-F238E27FC236}">
                  <a16:creationId xmlns:a16="http://schemas.microsoft.com/office/drawing/2014/main" id="{C42DDB45-3829-4FB5-BED9-DBB90863459D}"/>
                </a:ext>
              </a:extLst>
            </p:cNvPr>
            <p:cNvSpPr/>
            <p:nvPr/>
          </p:nvSpPr>
          <p:spPr>
            <a:xfrm>
              <a:off x="7761511" y="3833327"/>
              <a:ext cx="631371" cy="268935"/>
            </a:xfrm>
            <a:prstGeom prst="rect">
              <a:avLst/>
            </a:prstGeom>
            <a:solidFill>
              <a:srgbClr val="FDEAD7"/>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endParaRPr lang="de-CH" sz="1800" dirty="0" err="1"/>
            </a:p>
          </p:txBody>
        </p:sp>
      </p:grpSp>
    </p:spTree>
    <p:extLst>
      <p:ext uri="{BB962C8B-B14F-4D97-AF65-F5344CB8AC3E}">
        <p14:creationId xmlns:p14="http://schemas.microsoft.com/office/powerpoint/2010/main" val="314841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ieren 6"/>
          <p:cNvGrpSpPr/>
          <p:nvPr/>
        </p:nvGrpSpPr>
        <p:grpSpPr>
          <a:xfrm>
            <a:off x="657522" y="2190368"/>
            <a:ext cx="7921328" cy="1813947"/>
            <a:chOff x="876696" y="1777491"/>
            <a:chExt cx="8841878" cy="2418596"/>
          </a:xfrm>
        </p:grpSpPr>
        <p:sp>
          <p:nvSpPr>
            <p:cNvPr id="9" name="Freihandform 8"/>
            <p:cNvSpPr/>
            <p:nvPr/>
          </p:nvSpPr>
          <p:spPr>
            <a:xfrm>
              <a:off x="876696" y="1777491"/>
              <a:ext cx="2418596" cy="2418596"/>
            </a:xfrm>
            <a:custGeom>
              <a:avLst/>
              <a:gdLst>
                <a:gd name="connsiteX0" fmla="*/ 0 w 2418596"/>
                <a:gd name="connsiteY0" fmla="*/ 241860 h 2418596"/>
                <a:gd name="connsiteX1" fmla="*/ 241860 w 2418596"/>
                <a:gd name="connsiteY1" fmla="*/ 0 h 2418596"/>
                <a:gd name="connsiteX2" fmla="*/ 2176736 w 2418596"/>
                <a:gd name="connsiteY2" fmla="*/ 0 h 2418596"/>
                <a:gd name="connsiteX3" fmla="*/ 2418596 w 2418596"/>
                <a:gd name="connsiteY3" fmla="*/ 241860 h 2418596"/>
                <a:gd name="connsiteX4" fmla="*/ 2418596 w 2418596"/>
                <a:gd name="connsiteY4" fmla="*/ 2176736 h 2418596"/>
                <a:gd name="connsiteX5" fmla="*/ 2176736 w 2418596"/>
                <a:gd name="connsiteY5" fmla="*/ 2418596 h 2418596"/>
                <a:gd name="connsiteX6" fmla="*/ 241860 w 2418596"/>
                <a:gd name="connsiteY6" fmla="*/ 2418596 h 2418596"/>
                <a:gd name="connsiteX7" fmla="*/ 0 w 2418596"/>
                <a:gd name="connsiteY7" fmla="*/ 2176736 h 2418596"/>
                <a:gd name="connsiteX8" fmla="*/ 0 w 2418596"/>
                <a:gd name="connsiteY8" fmla="*/ 241860 h 241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8596" h="2418596">
                  <a:moveTo>
                    <a:pt x="0" y="241860"/>
                  </a:moveTo>
                  <a:cubicBezTo>
                    <a:pt x="0" y="108284"/>
                    <a:pt x="108284" y="0"/>
                    <a:pt x="241860" y="0"/>
                  </a:cubicBezTo>
                  <a:lnTo>
                    <a:pt x="2176736" y="0"/>
                  </a:lnTo>
                  <a:cubicBezTo>
                    <a:pt x="2310312" y="0"/>
                    <a:pt x="2418596" y="108284"/>
                    <a:pt x="2418596" y="241860"/>
                  </a:cubicBezTo>
                  <a:lnTo>
                    <a:pt x="2418596" y="2176736"/>
                  </a:lnTo>
                  <a:cubicBezTo>
                    <a:pt x="2418596" y="2310312"/>
                    <a:pt x="2310312" y="2418596"/>
                    <a:pt x="2176736" y="2418596"/>
                  </a:cubicBezTo>
                  <a:lnTo>
                    <a:pt x="241860" y="2418596"/>
                  </a:lnTo>
                  <a:cubicBezTo>
                    <a:pt x="108284" y="2418596"/>
                    <a:pt x="0" y="2310312"/>
                    <a:pt x="0" y="2176736"/>
                  </a:cubicBezTo>
                  <a:lnTo>
                    <a:pt x="0" y="241860"/>
                  </a:lnTo>
                  <a:close/>
                </a:path>
              </a:pathLst>
            </a:cu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1709" tIns="121709" rIns="121709" bIns="121709" numCol="1" spcCol="1270" anchor="t" anchorCtr="0">
              <a:noAutofit/>
            </a:bodyPr>
            <a:lstStyle/>
            <a:p>
              <a:pPr defTabSz="800100">
                <a:lnSpc>
                  <a:spcPct val="90000"/>
                </a:lnSpc>
                <a:spcAft>
                  <a:spcPct val="35000"/>
                </a:spcAft>
              </a:pPr>
              <a:r>
                <a:rPr lang="de-DE" sz="1800" dirty="0">
                  <a:solidFill>
                    <a:prstClr val="white"/>
                  </a:solidFill>
                  <a:latin typeface="Arial"/>
                </a:rPr>
                <a:t>Postulat </a:t>
              </a:r>
              <a:r>
                <a:rPr lang="de-DE" sz="1800" dirty="0" err="1">
                  <a:solidFill>
                    <a:prstClr val="white"/>
                  </a:solidFill>
                  <a:latin typeface="Arial"/>
                </a:rPr>
                <a:t>Chevalley</a:t>
              </a:r>
              <a:endParaRPr lang="de-DE" sz="1800" dirty="0">
                <a:solidFill>
                  <a:prstClr val="white"/>
                </a:solidFill>
                <a:latin typeface="Arial"/>
              </a:endParaRPr>
            </a:p>
            <a:p>
              <a:pPr marL="128588" lvl="1" indent="-128588" defTabSz="633413">
                <a:lnSpc>
                  <a:spcPct val="90000"/>
                </a:lnSpc>
                <a:spcAft>
                  <a:spcPct val="15000"/>
                </a:spcAft>
                <a:buFontTx/>
                <a:buChar char="••"/>
              </a:pPr>
              <a:r>
                <a:rPr lang="de-DE" sz="1425" dirty="0">
                  <a:solidFill>
                    <a:prstClr val="white"/>
                  </a:solidFill>
                  <a:latin typeface="Arial"/>
                </a:rPr>
                <a:t>SDG 12.3</a:t>
              </a:r>
            </a:p>
            <a:p>
              <a:pPr marL="128588" lvl="1" indent="-128588" defTabSz="633413">
                <a:lnSpc>
                  <a:spcPct val="90000"/>
                </a:lnSpc>
                <a:spcAft>
                  <a:spcPct val="15000"/>
                </a:spcAft>
                <a:buFontTx/>
                <a:buChar char="••"/>
              </a:pPr>
              <a:r>
                <a:rPr lang="de-DE" sz="1425" dirty="0">
                  <a:solidFill>
                    <a:prstClr val="white"/>
                  </a:solidFill>
                  <a:latin typeface="Arial"/>
                </a:rPr>
                <a:t>Angenommen im Nationalrat</a:t>
              </a:r>
            </a:p>
          </p:txBody>
        </p:sp>
        <p:sp>
          <p:nvSpPr>
            <p:cNvPr id="10" name="Freihandform 9"/>
            <p:cNvSpPr/>
            <p:nvPr/>
          </p:nvSpPr>
          <p:spPr>
            <a:xfrm>
              <a:off x="3458877" y="2696212"/>
              <a:ext cx="465875" cy="581154"/>
            </a:xfrm>
            <a:custGeom>
              <a:avLst/>
              <a:gdLst>
                <a:gd name="connsiteX0" fmla="*/ 0 w 465875"/>
                <a:gd name="connsiteY0" fmla="*/ 116231 h 581154"/>
                <a:gd name="connsiteX1" fmla="*/ 232938 w 465875"/>
                <a:gd name="connsiteY1" fmla="*/ 116231 h 581154"/>
                <a:gd name="connsiteX2" fmla="*/ 232938 w 465875"/>
                <a:gd name="connsiteY2" fmla="*/ 0 h 581154"/>
                <a:gd name="connsiteX3" fmla="*/ 465875 w 465875"/>
                <a:gd name="connsiteY3" fmla="*/ 290577 h 581154"/>
                <a:gd name="connsiteX4" fmla="*/ 232938 w 465875"/>
                <a:gd name="connsiteY4" fmla="*/ 581154 h 581154"/>
                <a:gd name="connsiteX5" fmla="*/ 232938 w 465875"/>
                <a:gd name="connsiteY5" fmla="*/ 464923 h 581154"/>
                <a:gd name="connsiteX6" fmla="*/ 0 w 465875"/>
                <a:gd name="connsiteY6" fmla="*/ 464923 h 581154"/>
                <a:gd name="connsiteX7" fmla="*/ 0 w 465875"/>
                <a:gd name="connsiteY7" fmla="*/ 116231 h 581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5875" h="581154">
                  <a:moveTo>
                    <a:pt x="0" y="116231"/>
                  </a:moveTo>
                  <a:lnTo>
                    <a:pt x="232938" y="116231"/>
                  </a:lnTo>
                  <a:lnTo>
                    <a:pt x="232938" y="0"/>
                  </a:lnTo>
                  <a:lnTo>
                    <a:pt x="465875" y="290577"/>
                  </a:lnTo>
                  <a:lnTo>
                    <a:pt x="232938" y="581154"/>
                  </a:lnTo>
                  <a:lnTo>
                    <a:pt x="232938" y="464923"/>
                  </a:lnTo>
                  <a:lnTo>
                    <a:pt x="0" y="464923"/>
                  </a:lnTo>
                  <a:lnTo>
                    <a:pt x="0" y="116231"/>
                  </a:lnTo>
                  <a:close/>
                </a:path>
              </a:pathLst>
            </a:custGeom>
            <a:solidFill>
              <a:schemeClr val="accent1">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7173" rIns="104822" bIns="87173" numCol="1" spcCol="1270" anchor="ctr" anchorCtr="0">
              <a:noAutofit/>
            </a:bodyPr>
            <a:lstStyle/>
            <a:p>
              <a:pPr algn="ctr" defTabSz="633413">
                <a:lnSpc>
                  <a:spcPct val="90000"/>
                </a:lnSpc>
                <a:spcAft>
                  <a:spcPct val="35000"/>
                </a:spcAft>
              </a:pPr>
              <a:endParaRPr lang="de-DE" sz="1425">
                <a:solidFill>
                  <a:prstClr val="white"/>
                </a:solidFill>
                <a:latin typeface="Arial"/>
              </a:endParaRPr>
            </a:p>
          </p:txBody>
        </p:sp>
        <p:sp>
          <p:nvSpPr>
            <p:cNvPr id="12" name="Freihandform 11"/>
            <p:cNvSpPr/>
            <p:nvPr/>
          </p:nvSpPr>
          <p:spPr>
            <a:xfrm>
              <a:off x="4088337" y="1777491"/>
              <a:ext cx="2418596" cy="2418596"/>
            </a:xfrm>
            <a:custGeom>
              <a:avLst/>
              <a:gdLst>
                <a:gd name="connsiteX0" fmla="*/ 0 w 2418596"/>
                <a:gd name="connsiteY0" fmla="*/ 241860 h 2418596"/>
                <a:gd name="connsiteX1" fmla="*/ 241860 w 2418596"/>
                <a:gd name="connsiteY1" fmla="*/ 0 h 2418596"/>
                <a:gd name="connsiteX2" fmla="*/ 2176736 w 2418596"/>
                <a:gd name="connsiteY2" fmla="*/ 0 h 2418596"/>
                <a:gd name="connsiteX3" fmla="*/ 2418596 w 2418596"/>
                <a:gd name="connsiteY3" fmla="*/ 241860 h 2418596"/>
                <a:gd name="connsiteX4" fmla="*/ 2418596 w 2418596"/>
                <a:gd name="connsiteY4" fmla="*/ 2176736 h 2418596"/>
                <a:gd name="connsiteX5" fmla="*/ 2176736 w 2418596"/>
                <a:gd name="connsiteY5" fmla="*/ 2418596 h 2418596"/>
                <a:gd name="connsiteX6" fmla="*/ 241860 w 2418596"/>
                <a:gd name="connsiteY6" fmla="*/ 2418596 h 2418596"/>
                <a:gd name="connsiteX7" fmla="*/ 0 w 2418596"/>
                <a:gd name="connsiteY7" fmla="*/ 2176736 h 2418596"/>
                <a:gd name="connsiteX8" fmla="*/ 0 w 2418596"/>
                <a:gd name="connsiteY8" fmla="*/ 241860 h 241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8596" h="2418596">
                  <a:moveTo>
                    <a:pt x="0" y="241860"/>
                  </a:moveTo>
                  <a:cubicBezTo>
                    <a:pt x="0" y="108284"/>
                    <a:pt x="108284" y="0"/>
                    <a:pt x="241860" y="0"/>
                  </a:cubicBezTo>
                  <a:lnTo>
                    <a:pt x="2176736" y="0"/>
                  </a:lnTo>
                  <a:cubicBezTo>
                    <a:pt x="2310312" y="0"/>
                    <a:pt x="2418596" y="108284"/>
                    <a:pt x="2418596" y="241860"/>
                  </a:cubicBezTo>
                  <a:lnTo>
                    <a:pt x="2418596" y="2176736"/>
                  </a:lnTo>
                  <a:cubicBezTo>
                    <a:pt x="2418596" y="2310312"/>
                    <a:pt x="2310312" y="2418596"/>
                    <a:pt x="2176736" y="2418596"/>
                  </a:cubicBezTo>
                  <a:lnTo>
                    <a:pt x="241860" y="2418596"/>
                  </a:lnTo>
                  <a:cubicBezTo>
                    <a:pt x="108284" y="2418596"/>
                    <a:pt x="0" y="2310312"/>
                    <a:pt x="0" y="2176736"/>
                  </a:cubicBezTo>
                  <a:lnTo>
                    <a:pt x="0" y="241860"/>
                  </a:lnTo>
                  <a:close/>
                </a:path>
              </a:pathLst>
            </a:cu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1709" tIns="121709" rIns="121709" bIns="121709" numCol="1" spcCol="1270" anchor="t" anchorCtr="0">
              <a:noAutofit/>
            </a:bodyPr>
            <a:lstStyle/>
            <a:p>
              <a:pPr defTabSz="800100">
                <a:lnSpc>
                  <a:spcPct val="90000"/>
                </a:lnSpc>
                <a:spcAft>
                  <a:spcPct val="35000"/>
                </a:spcAft>
              </a:pPr>
              <a:r>
                <a:rPr lang="de-DE" sz="1800" dirty="0">
                  <a:solidFill>
                    <a:prstClr val="white"/>
                  </a:solidFill>
                  <a:latin typeface="Arial"/>
                </a:rPr>
                <a:t>Aktionsplan des Bundesrates</a:t>
              </a:r>
            </a:p>
            <a:p>
              <a:pPr marL="128588" lvl="1" indent="-128588" defTabSz="633413">
                <a:lnSpc>
                  <a:spcPct val="90000"/>
                </a:lnSpc>
                <a:spcAft>
                  <a:spcPct val="15000"/>
                </a:spcAft>
                <a:buFontTx/>
                <a:buChar char="••"/>
              </a:pPr>
              <a:r>
                <a:rPr lang="de-DE" sz="1425" dirty="0">
                  <a:solidFill>
                    <a:prstClr val="white"/>
                  </a:solidFill>
                  <a:latin typeface="Arial"/>
                </a:rPr>
                <a:t>14 </a:t>
              </a:r>
              <a:r>
                <a:rPr lang="de-DE" sz="1425" dirty="0" err="1">
                  <a:solidFill>
                    <a:prstClr val="white"/>
                  </a:solidFill>
                  <a:latin typeface="Arial"/>
                </a:rPr>
                <a:t>Massnahmen</a:t>
              </a:r>
              <a:endParaRPr lang="de-DE" sz="1425" dirty="0">
                <a:solidFill>
                  <a:prstClr val="white"/>
                </a:solidFill>
                <a:latin typeface="Arial"/>
              </a:endParaRPr>
            </a:p>
            <a:p>
              <a:pPr marL="128588" lvl="1" indent="-128588" defTabSz="633413">
                <a:lnSpc>
                  <a:spcPct val="90000"/>
                </a:lnSpc>
                <a:spcAft>
                  <a:spcPct val="15000"/>
                </a:spcAft>
                <a:buFontTx/>
                <a:buChar char="••"/>
              </a:pPr>
              <a:r>
                <a:rPr lang="de-DE" sz="1425" dirty="0">
                  <a:solidFill>
                    <a:prstClr val="white"/>
                  </a:solidFill>
                  <a:latin typeface="Arial"/>
                </a:rPr>
                <a:t>Zwei Phasen</a:t>
              </a:r>
            </a:p>
          </p:txBody>
        </p:sp>
        <p:sp>
          <p:nvSpPr>
            <p:cNvPr id="13" name="Freihandform 12"/>
            <p:cNvSpPr/>
            <p:nvPr/>
          </p:nvSpPr>
          <p:spPr>
            <a:xfrm>
              <a:off x="6670518" y="2696212"/>
              <a:ext cx="465875" cy="581154"/>
            </a:xfrm>
            <a:custGeom>
              <a:avLst/>
              <a:gdLst>
                <a:gd name="connsiteX0" fmla="*/ 0 w 465875"/>
                <a:gd name="connsiteY0" fmla="*/ 116231 h 581154"/>
                <a:gd name="connsiteX1" fmla="*/ 232938 w 465875"/>
                <a:gd name="connsiteY1" fmla="*/ 116231 h 581154"/>
                <a:gd name="connsiteX2" fmla="*/ 232938 w 465875"/>
                <a:gd name="connsiteY2" fmla="*/ 0 h 581154"/>
                <a:gd name="connsiteX3" fmla="*/ 465875 w 465875"/>
                <a:gd name="connsiteY3" fmla="*/ 290577 h 581154"/>
                <a:gd name="connsiteX4" fmla="*/ 232938 w 465875"/>
                <a:gd name="connsiteY4" fmla="*/ 581154 h 581154"/>
                <a:gd name="connsiteX5" fmla="*/ 232938 w 465875"/>
                <a:gd name="connsiteY5" fmla="*/ 464923 h 581154"/>
                <a:gd name="connsiteX6" fmla="*/ 0 w 465875"/>
                <a:gd name="connsiteY6" fmla="*/ 464923 h 581154"/>
                <a:gd name="connsiteX7" fmla="*/ 0 w 465875"/>
                <a:gd name="connsiteY7" fmla="*/ 116231 h 581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5875" h="581154">
                  <a:moveTo>
                    <a:pt x="0" y="116231"/>
                  </a:moveTo>
                  <a:lnTo>
                    <a:pt x="232938" y="116231"/>
                  </a:lnTo>
                  <a:lnTo>
                    <a:pt x="232938" y="0"/>
                  </a:lnTo>
                  <a:lnTo>
                    <a:pt x="465875" y="290577"/>
                  </a:lnTo>
                  <a:lnTo>
                    <a:pt x="232938" y="581154"/>
                  </a:lnTo>
                  <a:lnTo>
                    <a:pt x="232938" y="464923"/>
                  </a:lnTo>
                  <a:lnTo>
                    <a:pt x="0" y="464923"/>
                  </a:lnTo>
                  <a:lnTo>
                    <a:pt x="0" y="116231"/>
                  </a:lnTo>
                  <a:close/>
                </a:path>
              </a:pathLst>
            </a:custGeom>
            <a:solidFill>
              <a:schemeClr val="accent1">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7173" rIns="104822" bIns="87173" numCol="1" spcCol="1270" anchor="ctr" anchorCtr="0">
              <a:noAutofit/>
            </a:bodyPr>
            <a:lstStyle/>
            <a:p>
              <a:pPr algn="ctr" defTabSz="633413">
                <a:lnSpc>
                  <a:spcPct val="90000"/>
                </a:lnSpc>
                <a:spcAft>
                  <a:spcPct val="35000"/>
                </a:spcAft>
              </a:pPr>
              <a:endParaRPr lang="de-DE" sz="1425">
                <a:solidFill>
                  <a:prstClr val="white"/>
                </a:solidFill>
                <a:latin typeface="Arial"/>
              </a:endParaRPr>
            </a:p>
          </p:txBody>
        </p:sp>
        <p:sp>
          <p:nvSpPr>
            <p:cNvPr id="15" name="Freihandform 14"/>
            <p:cNvSpPr/>
            <p:nvPr/>
          </p:nvSpPr>
          <p:spPr>
            <a:xfrm>
              <a:off x="7299978" y="1777491"/>
              <a:ext cx="2418596" cy="2418596"/>
            </a:xfrm>
            <a:custGeom>
              <a:avLst/>
              <a:gdLst>
                <a:gd name="connsiteX0" fmla="*/ 0 w 2418596"/>
                <a:gd name="connsiteY0" fmla="*/ 241860 h 2418596"/>
                <a:gd name="connsiteX1" fmla="*/ 241860 w 2418596"/>
                <a:gd name="connsiteY1" fmla="*/ 0 h 2418596"/>
                <a:gd name="connsiteX2" fmla="*/ 2176736 w 2418596"/>
                <a:gd name="connsiteY2" fmla="*/ 0 h 2418596"/>
                <a:gd name="connsiteX3" fmla="*/ 2418596 w 2418596"/>
                <a:gd name="connsiteY3" fmla="*/ 241860 h 2418596"/>
                <a:gd name="connsiteX4" fmla="*/ 2418596 w 2418596"/>
                <a:gd name="connsiteY4" fmla="*/ 2176736 h 2418596"/>
                <a:gd name="connsiteX5" fmla="*/ 2176736 w 2418596"/>
                <a:gd name="connsiteY5" fmla="*/ 2418596 h 2418596"/>
                <a:gd name="connsiteX6" fmla="*/ 241860 w 2418596"/>
                <a:gd name="connsiteY6" fmla="*/ 2418596 h 2418596"/>
                <a:gd name="connsiteX7" fmla="*/ 0 w 2418596"/>
                <a:gd name="connsiteY7" fmla="*/ 2176736 h 2418596"/>
                <a:gd name="connsiteX8" fmla="*/ 0 w 2418596"/>
                <a:gd name="connsiteY8" fmla="*/ 241860 h 24185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18596" h="2418596">
                  <a:moveTo>
                    <a:pt x="0" y="241860"/>
                  </a:moveTo>
                  <a:cubicBezTo>
                    <a:pt x="0" y="108284"/>
                    <a:pt x="108284" y="0"/>
                    <a:pt x="241860" y="0"/>
                  </a:cubicBezTo>
                  <a:lnTo>
                    <a:pt x="2176736" y="0"/>
                  </a:lnTo>
                  <a:cubicBezTo>
                    <a:pt x="2310312" y="0"/>
                    <a:pt x="2418596" y="108284"/>
                    <a:pt x="2418596" y="241860"/>
                  </a:cubicBezTo>
                  <a:lnTo>
                    <a:pt x="2418596" y="2176736"/>
                  </a:lnTo>
                  <a:cubicBezTo>
                    <a:pt x="2418596" y="2310312"/>
                    <a:pt x="2310312" y="2418596"/>
                    <a:pt x="2176736" y="2418596"/>
                  </a:cubicBezTo>
                  <a:lnTo>
                    <a:pt x="241860" y="2418596"/>
                  </a:lnTo>
                  <a:cubicBezTo>
                    <a:pt x="108284" y="2418596"/>
                    <a:pt x="0" y="2310312"/>
                    <a:pt x="0" y="2176736"/>
                  </a:cubicBezTo>
                  <a:lnTo>
                    <a:pt x="0" y="241860"/>
                  </a:lnTo>
                  <a:close/>
                </a:path>
              </a:pathLst>
            </a:custGeom>
            <a:solidFill>
              <a:schemeClr val="accent1">
                <a:lumMod val="5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1709" tIns="121709" rIns="121709" bIns="121709" numCol="1" spcCol="1270" anchor="t" anchorCtr="0">
              <a:noAutofit/>
            </a:bodyPr>
            <a:lstStyle/>
            <a:p>
              <a:pPr defTabSz="800100">
                <a:lnSpc>
                  <a:spcPct val="90000"/>
                </a:lnSpc>
                <a:spcAft>
                  <a:spcPct val="35000"/>
                </a:spcAft>
              </a:pPr>
              <a:r>
                <a:rPr lang="de-DE" sz="1800" dirty="0">
                  <a:solidFill>
                    <a:prstClr val="white"/>
                  </a:solidFill>
                  <a:latin typeface="Arial"/>
                </a:rPr>
                <a:t>Branchen-</a:t>
              </a:r>
            </a:p>
            <a:p>
              <a:pPr defTabSz="800100">
                <a:lnSpc>
                  <a:spcPct val="90000"/>
                </a:lnSpc>
                <a:spcAft>
                  <a:spcPct val="35000"/>
                </a:spcAft>
              </a:pPr>
              <a:r>
                <a:rPr lang="de-DE" sz="1800" dirty="0">
                  <a:solidFill>
                    <a:prstClr val="white"/>
                  </a:solidFill>
                  <a:latin typeface="Arial"/>
                </a:rPr>
                <a:t>übergreifende </a:t>
              </a:r>
            </a:p>
            <a:p>
              <a:pPr defTabSz="800100">
                <a:lnSpc>
                  <a:spcPct val="90000"/>
                </a:lnSpc>
                <a:spcAft>
                  <a:spcPct val="35000"/>
                </a:spcAft>
              </a:pPr>
              <a:r>
                <a:rPr lang="de-DE" sz="1800" dirty="0">
                  <a:solidFill>
                    <a:prstClr val="white"/>
                  </a:solidFill>
                  <a:latin typeface="Arial"/>
                </a:rPr>
                <a:t>Vereinbarung</a:t>
              </a:r>
            </a:p>
            <a:p>
              <a:pPr marL="128588" lvl="1" indent="-128588" defTabSz="633413">
                <a:lnSpc>
                  <a:spcPct val="90000"/>
                </a:lnSpc>
                <a:spcAft>
                  <a:spcPct val="15000"/>
                </a:spcAft>
                <a:buFontTx/>
                <a:buChar char="••"/>
              </a:pPr>
              <a:r>
                <a:rPr lang="de-DE" sz="1425" dirty="0">
                  <a:solidFill>
                    <a:prstClr val="white"/>
                  </a:solidFill>
                  <a:latin typeface="Arial"/>
                </a:rPr>
                <a:t>Arbeitsgruppen </a:t>
              </a:r>
            </a:p>
            <a:p>
              <a:pPr marL="128588" lvl="1" indent="-128588" defTabSz="633413">
                <a:lnSpc>
                  <a:spcPct val="90000"/>
                </a:lnSpc>
                <a:spcAft>
                  <a:spcPct val="15000"/>
                </a:spcAft>
                <a:buFontTx/>
                <a:buChar char="••"/>
              </a:pPr>
              <a:endParaRPr lang="de-DE" sz="1425" dirty="0">
                <a:solidFill>
                  <a:prstClr val="white"/>
                </a:solidFill>
                <a:latin typeface="Arial"/>
              </a:endParaRPr>
            </a:p>
          </p:txBody>
        </p:sp>
      </p:grpSp>
      <p:sp>
        <p:nvSpPr>
          <p:cNvPr id="4" name="Titel 3"/>
          <p:cNvSpPr>
            <a:spLocks noGrp="1"/>
          </p:cNvSpPr>
          <p:nvPr>
            <p:ph type="title"/>
          </p:nvPr>
        </p:nvSpPr>
        <p:spPr/>
        <p:txBody>
          <a:bodyPr/>
          <a:lstStyle/>
          <a:p>
            <a:r>
              <a:rPr lang="de-CH" sz="2800" dirty="0"/>
              <a:t>Hintergrund</a:t>
            </a:r>
            <a:endParaRPr lang="de-CH" dirty="0"/>
          </a:p>
        </p:txBody>
      </p:sp>
      <p:sp>
        <p:nvSpPr>
          <p:cNvPr id="5" name="Textfeld 4">
            <a:extLst>
              <a:ext uri="{FF2B5EF4-FFF2-40B4-BE49-F238E27FC236}">
                <a16:creationId xmlns:a16="http://schemas.microsoft.com/office/drawing/2014/main" id="{288A5B8B-B648-424C-AE0C-604C91E828B5}"/>
              </a:ext>
            </a:extLst>
          </p:cNvPr>
          <p:cNvSpPr txBox="1"/>
          <p:nvPr/>
        </p:nvSpPr>
        <p:spPr>
          <a:xfrm>
            <a:off x="6412060" y="4725144"/>
            <a:ext cx="2334638" cy="646331"/>
          </a:xfrm>
          <a:prstGeom prst="rect">
            <a:avLst/>
          </a:prstGeom>
          <a:noFill/>
        </p:spPr>
        <p:txBody>
          <a:bodyPr wrap="square" rtlCol="0">
            <a:spAutoFit/>
          </a:bodyPr>
          <a:lstStyle/>
          <a:p>
            <a:r>
              <a:rPr lang="de-CH" sz="1800" dirty="0"/>
              <a:t>3 Postulate der WBK-N 22.3880 - 82</a:t>
            </a:r>
          </a:p>
        </p:txBody>
      </p:sp>
      <p:sp>
        <p:nvSpPr>
          <p:cNvPr id="14" name="Freihandform 12">
            <a:extLst>
              <a:ext uri="{FF2B5EF4-FFF2-40B4-BE49-F238E27FC236}">
                <a16:creationId xmlns:a16="http://schemas.microsoft.com/office/drawing/2014/main" id="{0EADD201-1FF7-4D6E-BE05-85781AE66570}"/>
              </a:ext>
            </a:extLst>
          </p:cNvPr>
          <p:cNvSpPr/>
          <p:nvPr/>
        </p:nvSpPr>
        <p:spPr>
          <a:xfrm>
            <a:off x="5848135" y="4827638"/>
            <a:ext cx="417372" cy="435866"/>
          </a:xfrm>
          <a:custGeom>
            <a:avLst/>
            <a:gdLst>
              <a:gd name="connsiteX0" fmla="*/ 0 w 465875"/>
              <a:gd name="connsiteY0" fmla="*/ 116231 h 581154"/>
              <a:gd name="connsiteX1" fmla="*/ 232938 w 465875"/>
              <a:gd name="connsiteY1" fmla="*/ 116231 h 581154"/>
              <a:gd name="connsiteX2" fmla="*/ 232938 w 465875"/>
              <a:gd name="connsiteY2" fmla="*/ 0 h 581154"/>
              <a:gd name="connsiteX3" fmla="*/ 465875 w 465875"/>
              <a:gd name="connsiteY3" fmla="*/ 290577 h 581154"/>
              <a:gd name="connsiteX4" fmla="*/ 232938 w 465875"/>
              <a:gd name="connsiteY4" fmla="*/ 581154 h 581154"/>
              <a:gd name="connsiteX5" fmla="*/ 232938 w 465875"/>
              <a:gd name="connsiteY5" fmla="*/ 464923 h 581154"/>
              <a:gd name="connsiteX6" fmla="*/ 0 w 465875"/>
              <a:gd name="connsiteY6" fmla="*/ 464923 h 581154"/>
              <a:gd name="connsiteX7" fmla="*/ 0 w 465875"/>
              <a:gd name="connsiteY7" fmla="*/ 116231 h 581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65875" h="581154">
                <a:moveTo>
                  <a:pt x="0" y="116231"/>
                </a:moveTo>
                <a:lnTo>
                  <a:pt x="232938" y="116231"/>
                </a:lnTo>
                <a:lnTo>
                  <a:pt x="232938" y="0"/>
                </a:lnTo>
                <a:lnTo>
                  <a:pt x="465875" y="290577"/>
                </a:lnTo>
                <a:lnTo>
                  <a:pt x="232938" y="581154"/>
                </a:lnTo>
                <a:lnTo>
                  <a:pt x="232938" y="464923"/>
                </a:lnTo>
                <a:lnTo>
                  <a:pt x="0" y="464923"/>
                </a:lnTo>
                <a:lnTo>
                  <a:pt x="0" y="116231"/>
                </a:lnTo>
                <a:close/>
              </a:path>
            </a:pathLst>
          </a:custGeom>
          <a:solidFill>
            <a:schemeClr val="accent1">
              <a:lumMod val="75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7173" rIns="104822" bIns="87173" numCol="1" spcCol="1270" anchor="ctr" anchorCtr="0">
            <a:noAutofit/>
          </a:bodyPr>
          <a:lstStyle/>
          <a:p>
            <a:pPr algn="ctr" defTabSz="633413">
              <a:lnSpc>
                <a:spcPct val="90000"/>
              </a:lnSpc>
              <a:spcAft>
                <a:spcPct val="35000"/>
              </a:spcAft>
            </a:pPr>
            <a:endParaRPr lang="de-DE" sz="1425">
              <a:solidFill>
                <a:prstClr val="white"/>
              </a:solidFill>
              <a:latin typeface="Arial"/>
            </a:endParaRPr>
          </a:p>
        </p:txBody>
      </p:sp>
    </p:spTree>
    <p:extLst>
      <p:ext uri="{BB962C8B-B14F-4D97-AF65-F5344CB8AC3E}">
        <p14:creationId xmlns:p14="http://schemas.microsoft.com/office/powerpoint/2010/main" val="2181132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sz="quarter" idx="10"/>
          </p:nvPr>
        </p:nvSpPr>
        <p:spPr>
          <a:xfrm>
            <a:off x="611560" y="3207336"/>
            <a:ext cx="8280921" cy="2950010"/>
          </a:xfrm>
        </p:spPr>
        <p:txBody>
          <a:bodyPr/>
          <a:lstStyle/>
          <a:p>
            <a:pPr marL="0" indent="0">
              <a:spcAft>
                <a:spcPts val="600"/>
              </a:spcAft>
              <a:buNone/>
            </a:pPr>
            <a:r>
              <a:rPr lang="de-CH" sz="2000" dirty="0"/>
              <a:t>Halbierung der Menge an vermeidbaren Lebensmittelverlusten in der Schweiz bis 2030 gegenüber 2017</a:t>
            </a:r>
          </a:p>
          <a:p>
            <a:pPr marL="0" indent="0">
              <a:spcAft>
                <a:spcPts val="600"/>
              </a:spcAft>
              <a:buNone/>
            </a:pPr>
            <a:r>
              <a:rPr lang="de-CH" sz="2000" dirty="0"/>
              <a:t>Grösstmögliche Reduktion der Umweltbelastung der vermeidbaren Lebensmittelverluste durch die entsprechende Ausgestaltung und Priorisierung der </a:t>
            </a:r>
          </a:p>
          <a:p>
            <a:pPr marL="0" indent="0">
              <a:spcAft>
                <a:spcPts val="600"/>
              </a:spcAft>
              <a:buNone/>
            </a:pPr>
            <a:r>
              <a:rPr lang="de-CH" sz="2000" dirty="0"/>
              <a:t>Phase 1 bis 2025: freiwillig, Zwischenbericht zur Zielerreichung</a:t>
            </a:r>
          </a:p>
          <a:p>
            <a:pPr marL="0" indent="0">
              <a:spcAft>
                <a:spcPts val="600"/>
              </a:spcAft>
              <a:buNone/>
            </a:pPr>
            <a:r>
              <a:rPr lang="de-CH" sz="2000" dirty="0"/>
              <a:t>Phase 2 bis 2030: BR hat Möglichkeit, verpflichtende Massnahmen einzuführen (Mess- und Berichterstattungspflicht, Pflicht zu Spenden, </a:t>
            </a:r>
            <a:r>
              <a:rPr lang="de-CH" sz="2000" dirty="0" err="1"/>
              <a:t>etc</a:t>
            </a:r>
            <a:r>
              <a:rPr lang="de-CH" sz="2000" dirty="0"/>
              <a:t>)</a:t>
            </a:r>
          </a:p>
        </p:txBody>
      </p:sp>
      <p:sp>
        <p:nvSpPr>
          <p:cNvPr id="3" name="Titel 2"/>
          <p:cNvSpPr>
            <a:spLocks noGrp="1"/>
          </p:cNvSpPr>
          <p:nvPr>
            <p:ph type="title"/>
          </p:nvPr>
        </p:nvSpPr>
        <p:spPr/>
        <p:txBody>
          <a:bodyPr/>
          <a:lstStyle/>
          <a:p>
            <a:r>
              <a:rPr lang="de-CH" dirty="0"/>
              <a:t>Ziele des Aktionsplans und etappiertes Vorgehen</a:t>
            </a:r>
          </a:p>
        </p:txBody>
      </p:sp>
      <p:pic>
        <p:nvPicPr>
          <p:cNvPr id="4" name="Grafi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64088" y="1195710"/>
            <a:ext cx="2447925"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Grafik 7"/>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25395" y="1862885"/>
            <a:ext cx="525310" cy="53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79712" y="1603214"/>
            <a:ext cx="1419168" cy="1321730"/>
          </a:xfrm>
          <a:prstGeom prst="rect">
            <a:avLst/>
          </a:prstGeom>
        </p:spPr>
      </p:pic>
    </p:spTree>
    <p:extLst>
      <p:ext uri="{BB962C8B-B14F-4D97-AF65-F5344CB8AC3E}">
        <p14:creationId xmlns:p14="http://schemas.microsoft.com/office/powerpoint/2010/main" val="2993822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91880" y="2894939"/>
            <a:ext cx="5040559" cy="3360373"/>
          </a:xfrm>
          <a:prstGeom prst="rect">
            <a:avLst/>
          </a:prstGeom>
        </p:spPr>
      </p:pic>
      <p:sp>
        <p:nvSpPr>
          <p:cNvPr id="7" name="Titel 6">
            <a:extLst>
              <a:ext uri="{FF2B5EF4-FFF2-40B4-BE49-F238E27FC236}">
                <a16:creationId xmlns:a16="http://schemas.microsoft.com/office/drawing/2014/main" id="{245AAB43-5197-4358-A56A-3D8AF61950E3}"/>
              </a:ext>
            </a:extLst>
          </p:cNvPr>
          <p:cNvSpPr>
            <a:spLocks noGrp="1"/>
          </p:cNvSpPr>
          <p:nvPr>
            <p:ph type="title"/>
          </p:nvPr>
        </p:nvSpPr>
        <p:spPr/>
        <p:txBody>
          <a:bodyPr/>
          <a:lstStyle/>
          <a:p>
            <a:pPr algn="ctr"/>
            <a:r>
              <a:rPr lang="de-CH" sz="2100" dirty="0"/>
              <a:t>Branchenübergreifende</a:t>
            </a:r>
            <a:r>
              <a:rPr lang="de-CH" dirty="0"/>
              <a:t> </a:t>
            </a:r>
            <a:r>
              <a:rPr lang="de-CH" sz="2100" dirty="0"/>
              <a:t>Vereinbarung</a:t>
            </a:r>
            <a:endParaRPr lang="de-CH" dirty="0"/>
          </a:p>
        </p:txBody>
      </p:sp>
      <p:sp>
        <p:nvSpPr>
          <p:cNvPr id="4" name="Textfeld 3">
            <a:extLst>
              <a:ext uri="{FF2B5EF4-FFF2-40B4-BE49-F238E27FC236}">
                <a16:creationId xmlns:a16="http://schemas.microsoft.com/office/drawing/2014/main" id="{7D493664-8274-42D9-AE66-97E5709C6F35}"/>
              </a:ext>
            </a:extLst>
          </p:cNvPr>
          <p:cNvSpPr txBox="1"/>
          <p:nvPr/>
        </p:nvSpPr>
        <p:spPr>
          <a:xfrm>
            <a:off x="2809157" y="1412776"/>
            <a:ext cx="5943702" cy="1708160"/>
          </a:xfrm>
          <a:prstGeom prst="rect">
            <a:avLst/>
          </a:prstGeom>
          <a:solidFill>
            <a:srgbClr val="FDEAD7"/>
          </a:solidFill>
        </p:spPr>
        <p:txBody>
          <a:bodyPr wrap="square" rtlCol="0">
            <a:spAutoFit/>
          </a:bodyPr>
          <a:lstStyle/>
          <a:p>
            <a:pPr marL="257175" indent="-257175">
              <a:buFont typeface="Arial" panose="020B0604020202020204" pitchFamily="34" charset="0"/>
              <a:buChar char="•"/>
            </a:pPr>
            <a:r>
              <a:rPr lang="de-CH" sz="1500" dirty="0">
                <a:latin typeface="+mj-lt"/>
              </a:rPr>
              <a:t>Gültigkeitsdauer: 2022-2031 </a:t>
            </a:r>
          </a:p>
          <a:p>
            <a:pPr marL="257175" indent="-257175">
              <a:buFont typeface="Arial" panose="020B0604020202020204" pitchFamily="34" charset="0"/>
              <a:buChar char="•"/>
            </a:pPr>
            <a:r>
              <a:rPr lang="de-CH" sz="1500" dirty="0">
                <a:latin typeface="+mj-lt"/>
              </a:rPr>
              <a:t>Freiwillig</a:t>
            </a:r>
          </a:p>
          <a:p>
            <a:pPr marL="257175" indent="-257175">
              <a:buFont typeface="Arial" panose="020B0604020202020204" pitchFamily="34" charset="0"/>
              <a:buChar char="•"/>
            </a:pPr>
            <a:r>
              <a:rPr lang="de-CH" sz="1500" dirty="0">
                <a:latin typeface="+mj-lt"/>
              </a:rPr>
              <a:t>Unterzeichnende: Verbände und Unternehmen aus Handel, Verarbeitung, Gastronomie, Landwirtschaft sowie UVEK/BAFU </a:t>
            </a:r>
          </a:p>
          <a:p>
            <a:pPr marL="257175" indent="-257175">
              <a:buFont typeface="Arial" panose="020B0604020202020204" pitchFamily="34" charset="0"/>
              <a:buChar char="•"/>
            </a:pPr>
            <a:r>
              <a:rPr lang="de-CH" sz="1500" dirty="0">
                <a:latin typeface="+mj-lt"/>
              </a:rPr>
              <a:t>Halbierung bis 2030</a:t>
            </a:r>
          </a:p>
          <a:p>
            <a:pPr marL="257175" indent="-257175">
              <a:buFont typeface="Arial" panose="020B0604020202020204" pitchFamily="34" charset="0"/>
              <a:buChar char="•"/>
            </a:pPr>
            <a:r>
              <a:rPr lang="de-CH" sz="1500" dirty="0">
                <a:latin typeface="+mj-lt"/>
              </a:rPr>
              <a:t>Sektorspezifische Arbeitsgruppen: Verarbeitende Industrie, Gross- und Detailhandel, Gastronomie</a:t>
            </a:r>
          </a:p>
        </p:txBody>
      </p:sp>
      <p:pic>
        <p:nvPicPr>
          <p:cNvPr id="5" name="Grafik 4">
            <a:extLst>
              <a:ext uri="{FF2B5EF4-FFF2-40B4-BE49-F238E27FC236}">
                <a16:creationId xmlns:a16="http://schemas.microsoft.com/office/drawing/2014/main" id="{017550BD-3B72-4073-84E3-971C74F1349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96988" y="1640462"/>
            <a:ext cx="1512168" cy="1512168"/>
          </a:xfrm>
          <a:prstGeom prst="rect">
            <a:avLst/>
          </a:prstGeom>
        </p:spPr>
      </p:pic>
    </p:spTree>
    <p:extLst>
      <p:ext uri="{BB962C8B-B14F-4D97-AF65-F5344CB8AC3E}">
        <p14:creationId xmlns:p14="http://schemas.microsoft.com/office/powerpoint/2010/main" val="2692431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667D43EE-C3BC-42F1-8E20-D79C11C094C1}"/>
              </a:ext>
            </a:extLst>
          </p:cNvPr>
          <p:cNvSpPr>
            <a:spLocks noGrp="1"/>
          </p:cNvSpPr>
          <p:nvPr>
            <p:ph type="sldNum" sz="quarter" idx="11"/>
          </p:nvPr>
        </p:nvSpPr>
        <p:spPr/>
        <p:txBody>
          <a:bodyPr/>
          <a:lstStyle/>
          <a:p>
            <a:fld id="{2BFB6E70-72CE-4B03-A802-FE209B096C72}" type="slidenum">
              <a:rPr lang="de-CH" smtClean="0"/>
              <a:t>5</a:t>
            </a:fld>
            <a:endParaRPr lang="de-CH"/>
          </a:p>
        </p:txBody>
      </p:sp>
      <p:sp>
        <p:nvSpPr>
          <p:cNvPr id="6" name="Titel 5">
            <a:extLst>
              <a:ext uri="{FF2B5EF4-FFF2-40B4-BE49-F238E27FC236}">
                <a16:creationId xmlns:a16="http://schemas.microsoft.com/office/drawing/2014/main" id="{BDA6526B-A588-4DBA-8304-92A638D99F15}"/>
              </a:ext>
            </a:extLst>
          </p:cNvPr>
          <p:cNvSpPr>
            <a:spLocks noGrp="1"/>
          </p:cNvSpPr>
          <p:nvPr>
            <p:ph type="title"/>
          </p:nvPr>
        </p:nvSpPr>
        <p:spPr/>
        <p:txBody>
          <a:bodyPr/>
          <a:lstStyle/>
          <a:p>
            <a:r>
              <a:rPr lang="de-CH" dirty="0"/>
              <a:t>Die 14 Massnahmen des Aktionsplans</a:t>
            </a:r>
          </a:p>
        </p:txBody>
      </p:sp>
      <p:sp>
        <p:nvSpPr>
          <p:cNvPr id="11" name="Rechteck 10">
            <a:extLst>
              <a:ext uri="{FF2B5EF4-FFF2-40B4-BE49-F238E27FC236}">
                <a16:creationId xmlns:a16="http://schemas.microsoft.com/office/drawing/2014/main" id="{8352D40A-73DA-4059-9841-D0FBBE8A41B0}"/>
              </a:ext>
            </a:extLst>
          </p:cNvPr>
          <p:cNvSpPr/>
          <p:nvPr/>
        </p:nvSpPr>
        <p:spPr>
          <a:xfrm>
            <a:off x="1044179" y="1944291"/>
            <a:ext cx="3599259" cy="452193"/>
          </a:xfrm>
          <a:prstGeom prst="rect">
            <a:avLst/>
          </a:prstGeom>
          <a:solidFill>
            <a:srgbClr val="2880B6"/>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1</a:t>
            </a:r>
            <a:r>
              <a:rPr lang="de-CH" sz="1125" dirty="0">
                <a:solidFill>
                  <a:schemeClr val="bg1"/>
                </a:solidFill>
              </a:rPr>
              <a:t>: Branchenübergreifende Vereinbarung (BAFU)</a:t>
            </a:r>
          </a:p>
        </p:txBody>
      </p:sp>
      <p:sp>
        <p:nvSpPr>
          <p:cNvPr id="12" name="Rechteck 11">
            <a:extLst>
              <a:ext uri="{FF2B5EF4-FFF2-40B4-BE49-F238E27FC236}">
                <a16:creationId xmlns:a16="http://schemas.microsoft.com/office/drawing/2014/main" id="{6E339C89-AC54-4121-8C53-8A74910835A6}"/>
              </a:ext>
            </a:extLst>
          </p:cNvPr>
          <p:cNvSpPr/>
          <p:nvPr/>
        </p:nvSpPr>
        <p:spPr>
          <a:xfrm>
            <a:off x="1044179" y="2444990"/>
            <a:ext cx="3599259" cy="452193"/>
          </a:xfrm>
          <a:prstGeom prst="rect">
            <a:avLst/>
          </a:prstGeom>
          <a:gradFill>
            <a:gsLst>
              <a:gs pos="0">
                <a:srgbClr val="74B365"/>
              </a:gs>
              <a:gs pos="50000">
                <a:srgbClr val="74B365"/>
              </a:gs>
              <a:gs pos="85000">
                <a:srgbClr val="2880B6"/>
              </a:gs>
              <a:gs pos="100000">
                <a:srgbClr val="2880B6"/>
              </a:gs>
            </a:gsLst>
            <a:lin ang="4980000" scaled="0"/>
          </a:gra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2</a:t>
            </a:r>
            <a:r>
              <a:rPr lang="de-CH" sz="1125" dirty="0">
                <a:solidFill>
                  <a:schemeClr val="bg1"/>
                </a:solidFill>
              </a:rPr>
              <a:t>: Optimierung entlang der Liefer- und Wertschöpfungskette (Branchen)</a:t>
            </a:r>
          </a:p>
        </p:txBody>
      </p:sp>
      <p:sp>
        <p:nvSpPr>
          <p:cNvPr id="13" name="Rechteck 12">
            <a:extLst>
              <a:ext uri="{FF2B5EF4-FFF2-40B4-BE49-F238E27FC236}">
                <a16:creationId xmlns:a16="http://schemas.microsoft.com/office/drawing/2014/main" id="{D884F051-812B-47BF-9F87-CA2EA6488957}"/>
              </a:ext>
            </a:extLst>
          </p:cNvPr>
          <p:cNvSpPr/>
          <p:nvPr/>
        </p:nvSpPr>
        <p:spPr>
          <a:xfrm>
            <a:off x="1044179" y="2945688"/>
            <a:ext cx="3599259" cy="452193"/>
          </a:xfrm>
          <a:prstGeom prst="rect">
            <a:avLst/>
          </a:prstGeom>
          <a:gradFill>
            <a:gsLst>
              <a:gs pos="0">
                <a:srgbClr val="74B365"/>
              </a:gs>
              <a:gs pos="50000">
                <a:srgbClr val="74B365"/>
              </a:gs>
              <a:gs pos="85000">
                <a:srgbClr val="2880B6"/>
              </a:gs>
              <a:gs pos="100000">
                <a:srgbClr val="2880B6"/>
              </a:gs>
            </a:gsLst>
            <a:lin ang="4980000" scaled="0"/>
          </a:gra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3</a:t>
            </a:r>
            <a:r>
              <a:rPr lang="de-CH" sz="1125" dirty="0">
                <a:solidFill>
                  <a:schemeClr val="bg1"/>
                </a:solidFill>
              </a:rPr>
              <a:t>: Best Practice in der Gastronomie bekannt machen (Branchen)</a:t>
            </a:r>
          </a:p>
        </p:txBody>
      </p:sp>
      <p:sp>
        <p:nvSpPr>
          <p:cNvPr id="14" name="Rechteck 13">
            <a:extLst>
              <a:ext uri="{FF2B5EF4-FFF2-40B4-BE49-F238E27FC236}">
                <a16:creationId xmlns:a16="http://schemas.microsoft.com/office/drawing/2014/main" id="{F3C5D60E-8CA6-49F1-96D1-2309AA257D93}"/>
              </a:ext>
            </a:extLst>
          </p:cNvPr>
          <p:cNvSpPr/>
          <p:nvPr/>
        </p:nvSpPr>
        <p:spPr>
          <a:xfrm>
            <a:off x="1044179" y="3446387"/>
            <a:ext cx="3599259" cy="452193"/>
          </a:xfrm>
          <a:prstGeom prst="rect">
            <a:avLst/>
          </a:prstGeom>
          <a:gradFill>
            <a:gsLst>
              <a:gs pos="0">
                <a:srgbClr val="74B365"/>
              </a:gs>
              <a:gs pos="50000">
                <a:srgbClr val="74B365"/>
              </a:gs>
              <a:gs pos="85000">
                <a:srgbClr val="2880B6"/>
              </a:gs>
              <a:gs pos="100000">
                <a:srgbClr val="2880B6"/>
              </a:gs>
            </a:gsLst>
            <a:lin ang="4980000" scaled="0"/>
          </a:gra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4</a:t>
            </a:r>
            <a:r>
              <a:rPr lang="de-CH" sz="1125" dirty="0">
                <a:solidFill>
                  <a:schemeClr val="bg1"/>
                </a:solidFill>
              </a:rPr>
              <a:t>: Überschüsse und Nebenprodukte in Wert setzen (Branchen)</a:t>
            </a:r>
          </a:p>
        </p:txBody>
      </p:sp>
      <p:sp>
        <p:nvSpPr>
          <p:cNvPr id="15" name="Rechteck 14">
            <a:extLst>
              <a:ext uri="{FF2B5EF4-FFF2-40B4-BE49-F238E27FC236}">
                <a16:creationId xmlns:a16="http://schemas.microsoft.com/office/drawing/2014/main" id="{B6D99F17-5B35-4E09-AA0E-A4BC58A701D1}"/>
              </a:ext>
            </a:extLst>
          </p:cNvPr>
          <p:cNvSpPr/>
          <p:nvPr/>
        </p:nvSpPr>
        <p:spPr>
          <a:xfrm>
            <a:off x="1044179" y="3947085"/>
            <a:ext cx="3599259" cy="452193"/>
          </a:xfrm>
          <a:prstGeom prst="rect">
            <a:avLst/>
          </a:prstGeom>
          <a:gradFill>
            <a:gsLst>
              <a:gs pos="0">
                <a:srgbClr val="74B365"/>
              </a:gs>
              <a:gs pos="50000">
                <a:srgbClr val="74B365"/>
              </a:gs>
              <a:gs pos="85000">
                <a:srgbClr val="2880B6"/>
              </a:gs>
              <a:gs pos="100000">
                <a:srgbClr val="2880B6"/>
              </a:gs>
            </a:gsLst>
            <a:lin ang="4980000" scaled="0"/>
          </a:gra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5</a:t>
            </a:r>
            <a:r>
              <a:rPr lang="de-CH" sz="1125" dirty="0">
                <a:solidFill>
                  <a:schemeClr val="bg1"/>
                </a:solidFill>
              </a:rPr>
              <a:t>: Spenden von unverkauften Produkten steigern (Branchen)</a:t>
            </a:r>
          </a:p>
        </p:txBody>
      </p:sp>
      <p:sp>
        <p:nvSpPr>
          <p:cNvPr id="16" name="Rechteck 15">
            <a:extLst>
              <a:ext uri="{FF2B5EF4-FFF2-40B4-BE49-F238E27FC236}">
                <a16:creationId xmlns:a16="http://schemas.microsoft.com/office/drawing/2014/main" id="{D346554D-BC9F-405F-854C-0015CF5CB75B}"/>
              </a:ext>
            </a:extLst>
          </p:cNvPr>
          <p:cNvSpPr/>
          <p:nvPr/>
        </p:nvSpPr>
        <p:spPr>
          <a:xfrm>
            <a:off x="1044179" y="4447784"/>
            <a:ext cx="3599259" cy="452193"/>
          </a:xfrm>
          <a:prstGeom prst="rect">
            <a:avLst/>
          </a:prstGeom>
          <a:gradFill>
            <a:gsLst>
              <a:gs pos="0">
                <a:srgbClr val="74B365"/>
              </a:gs>
              <a:gs pos="50000">
                <a:srgbClr val="74B365"/>
              </a:gs>
              <a:gs pos="85000">
                <a:srgbClr val="2880B6"/>
              </a:gs>
              <a:gs pos="100000">
                <a:srgbClr val="2880B6"/>
              </a:gs>
            </a:gsLst>
            <a:lin ang="4980000" scaled="0"/>
          </a:gra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6</a:t>
            </a:r>
            <a:r>
              <a:rPr lang="de-CH" sz="1125" dirty="0">
                <a:solidFill>
                  <a:schemeClr val="bg1"/>
                </a:solidFill>
              </a:rPr>
              <a:t>: Deklaration der Haltbarkeit verbessern (Branchen)</a:t>
            </a:r>
          </a:p>
        </p:txBody>
      </p:sp>
      <p:sp>
        <p:nvSpPr>
          <p:cNvPr id="17" name="Rechteck 16">
            <a:extLst>
              <a:ext uri="{FF2B5EF4-FFF2-40B4-BE49-F238E27FC236}">
                <a16:creationId xmlns:a16="http://schemas.microsoft.com/office/drawing/2014/main" id="{14286E76-E6EB-4D03-B785-355873FBCBA6}"/>
              </a:ext>
            </a:extLst>
          </p:cNvPr>
          <p:cNvSpPr/>
          <p:nvPr/>
        </p:nvSpPr>
        <p:spPr>
          <a:xfrm>
            <a:off x="1044179" y="4948482"/>
            <a:ext cx="3599259" cy="452193"/>
          </a:xfrm>
          <a:prstGeom prst="rect">
            <a:avLst/>
          </a:prstGeom>
          <a:gradFill>
            <a:gsLst>
              <a:gs pos="0">
                <a:srgbClr val="74B365"/>
              </a:gs>
              <a:gs pos="50000">
                <a:srgbClr val="74B365"/>
              </a:gs>
              <a:gs pos="85000">
                <a:srgbClr val="2880B6"/>
              </a:gs>
              <a:gs pos="100000">
                <a:srgbClr val="2880B6"/>
              </a:gs>
            </a:gsLst>
            <a:lin ang="4980000" scaled="0"/>
          </a:gra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7</a:t>
            </a:r>
            <a:r>
              <a:rPr lang="de-CH" sz="1125" dirty="0">
                <a:solidFill>
                  <a:schemeClr val="bg1"/>
                </a:solidFill>
              </a:rPr>
              <a:t>: Verpackungen, Packungsgrössen und Verkaufsformen optimieren (Branchen)</a:t>
            </a:r>
          </a:p>
        </p:txBody>
      </p:sp>
      <p:sp>
        <p:nvSpPr>
          <p:cNvPr id="18" name="Rechteck 17">
            <a:extLst>
              <a:ext uri="{FF2B5EF4-FFF2-40B4-BE49-F238E27FC236}">
                <a16:creationId xmlns:a16="http://schemas.microsoft.com/office/drawing/2014/main" id="{F957BE4F-5C55-4318-8C18-95BBA3594DB0}"/>
              </a:ext>
            </a:extLst>
          </p:cNvPr>
          <p:cNvSpPr/>
          <p:nvPr/>
        </p:nvSpPr>
        <p:spPr>
          <a:xfrm>
            <a:off x="4922044" y="1944291"/>
            <a:ext cx="3863180" cy="452193"/>
          </a:xfrm>
          <a:prstGeom prst="rect">
            <a:avLst/>
          </a:prstGeom>
          <a:solidFill>
            <a:srgbClr val="2880B6"/>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8</a:t>
            </a:r>
            <a:r>
              <a:rPr lang="de-CH" sz="1125" dirty="0">
                <a:solidFill>
                  <a:schemeClr val="bg1"/>
                </a:solidFill>
              </a:rPr>
              <a:t>: Monitoring, Pilotprojekte und Vollzugshilfe zu Datenerhebungsmethoden (BAFU)</a:t>
            </a:r>
          </a:p>
        </p:txBody>
      </p:sp>
      <p:sp>
        <p:nvSpPr>
          <p:cNvPr id="19" name="Rechteck 18">
            <a:extLst>
              <a:ext uri="{FF2B5EF4-FFF2-40B4-BE49-F238E27FC236}">
                <a16:creationId xmlns:a16="http://schemas.microsoft.com/office/drawing/2014/main" id="{B0ACACD1-9E0F-4A87-85B7-30C3648DAD5B}"/>
              </a:ext>
            </a:extLst>
          </p:cNvPr>
          <p:cNvSpPr/>
          <p:nvPr/>
        </p:nvSpPr>
        <p:spPr>
          <a:xfrm>
            <a:off x="4922044" y="2444990"/>
            <a:ext cx="3863180" cy="452193"/>
          </a:xfrm>
          <a:prstGeom prst="rect">
            <a:avLst/>
          </a:prstGeom>
          <a:solidFill>
            <a:srgbClr val="2880B6"/>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9</a:t>
            </a:r>
            <a:r>
              <a:rPr lang="de-CH" sz="1125" dirty="0">
                <a:solidFill>
                  <a:schemeClr val="bg1"/>
                </a:solidFill>
              </a:rPr>
              <a:t>: Vermeidung von Lebensmittelverlusten in der öffentlichen Beschaffung verankern (BAFU)</a:t>
            </a:r>
          </a:p>
        </p:txBody>
      </p:sp>
      <p:sp>
        <p:nvSpPr>
          <p:cNvPr id="20" name="Rechteck 19">
            <a:extLst>
              <a:ext uri="{FF2B5EF4-FFF2-40B4-BE49-F238E27FC236}">
                <a16:creationId xmlns:a16="http://schemas.microsoft.com/office/drawing/2014/main" id="{8B5DB0DD-A5C9-46AF-BAEA-3AC6077F5D46}"/>
              </a:ext>
            </a:extLst>
          </p:cNvPr>
          <p:cNvSpPr/>
          <p:nvPr/>
        </p:nvSpPr>
        <p:spPr>
          <a:xfrm>
            <a:off x="4922044" y="2945688"/>
            <a:ext cx="3863180" cy="452193"/>
          </a:xfrm>
          <a:prstGeom prst="rect">
            <a:avLst/>
          </a:prstGeom>
          <a:solidFill>
            <a:srgbClr val="F89F46"/>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10</a:t>
            </a:r>
            <a:r>
              <a:rPr lang="de-CH" sz="1125" dirty="0">
                <a:solidFill>
                  <a:schemeClr val="bg1"/>
                </a:solidFill>
              </a:rPr>
              <a:t>: Verbesserung der Rahmenbedingungen für Lebensmittelspenden (BLV)</a:t>
            </a:r>
          </a:p>
        </p:txBody>
      </p:sp>
      <p:sp>
        <p:nvSpPr>
          <p:cNvPr id="21" name="Rechteck 20">
            <a:extLst>
              <a:ext uri="{FF2B5EF4-FFF2-40B4-BE49-F238E27FC236}">
                <a16:creationId xmlns:a16="http://schemas.microsoft.com/office/drawing/2014/main" id="{63F38476-3F8D-4CF1-AFA7-20901AC081A6}"/>
              </a:ext>
            </a:extLst>
          </p:cNvPr>
          <p:cNvSpPr/>
          <p:nvPr/>
        </p:nvSpPr>
        <p:spPr>
          <a:xfrm>
            <a:off x="4922044" y="3446387"/>
            <a:ext cx="3863180" cy="452193"/>
          </a:xfrm>
          <a:prstGeom prst="rect">
            <a:avLst/>
          </a:prstGeom>
          <a:solidFill>
            <a:srgbClr val="F89F46"/>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11</a:t>
            </a:r>
            <a:r>
              <a:rPr lang="de-CH" sz="1125" dirty="0">
                <a:solidFill>
                  <a:schemeClr val="bg1"/>
                </a:solidFill>
              </a:rPr>
              <a:t>: Prüfung und Verbesserung der Deklaration von Haltbarkeitsdaten (BLV)</a:t>
            </a:r>
          </a:p>
        </p:txBody>
      </p:sp>
      <p:sp>
        <p:nvSpPr>
          <p:cNvPr id="22" name="Rechteck 21">
            <a:extLst>
              <a:ext uri="{FF2B5EF4-FFF2-40B4-BE49-F238E27FC236}">
                <a16:creationId xmlns:a16="http://schemas.microsoft.com/office/drawing/2014/main" id="{274C612D-F434-4F97-9E20-ACBCC2A8D150}"/>
              </a:ext>
            </a:extLst>
          </p:cNvPr>
          <p:cNvSpPr/>
          <p:nvPr/>
        </p:nvSpPr>
        <p:spPr>
          <a:xfrm>
            <a:off x="4922044" y="3947085"/>
            <a:ext cx="3863180" cy="452193"/>
          </a:xfrm>
          <a:prstGeom prst="rect">
            <a:avLst/>
          </a:prstGeom>
          <a:solidFill>
            <a:srgbClr val="2880B6"/>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12</a:t>
            </a:r>
            <a:r>
              <a:rPr lang="de-CH" sz="1125" dirty="0">
                <a:solidFill>
                  <a:schemeClr val="bg1"/>
                </a:solidFill>
              </a:rPr>
              <a:t>: Koordinations- und Steuergruppe (BAFU) mit Bund, Kantonen und Gemeinden</a:t>
            </a:r>
          </a:p>
        </p:txBody>
      </p:sp>
      <p:sp>
        <p:nvSpPr>
          <p:cNvPr id="23" name="Rechteck 22">
            <a:extLst>
              <a:ext uri="{FF2B5EF4-FFF2-40B4-BE49-F238E27FC236}">
                <a16:creationId xmlns:a16="http://schemas.microsoft.com/office/drawing/2014/main" id="{A5F3AF9E-AD6A-4C5F-884B-6BB74BD3FEC5}"/>
              </a:ext>
            </a:extLst>
          </p:cNvPr>
          <p:cNvSpPr/>
          <p:nvPr/>
        </p:nvSpPr>
        <p:spPr>
          <a:xfrm>
            <a:off x="4922044" y="4447784"/>
            <a:ext cx="3863180" cy="452193"/>
          </a:xfrm>
          <a:prstGeom prst="rect">
            <a:avLst/>
          </a:prstGeom>
          <a:solidFill>
            <a:srgbClr val="2880B6"/>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13</a:t>
            </a:r>
            <a:r>
              <a:rPr lang="de-CH" sz="1125" dirty="0">
                <a:solidFill>
                  <a:schemeClr val="bg1"/>
                </a:solidFill>
              </a:rPr>
              <a:t>: Kompetenzen zur Vermeidung von Lebensmittelabfällen in der Bildung stärken (BAFU)</a:t>
            </a:r>
          </a:p>
        </p:txBody>
      </p:sp>
      <p:sp>
        <p:nvSpPr>
          <p:cNvPr id="24" name="Rechteck 23">
            <a:extLst>
              <a:ext uri="{FF2B5EF4-FFF2-40B4-BE49-F238E27FC236}">
                <a16:creationId xmlns:a16="http://schemas.microsoft.com/office/drawing/2014/main" id="{58F6946E-E931-4E4E-B7A2-8B72E33DCA21}"/>
              </a:ext>
            </a:extLst>
          </p:cNvPr>
          <p:cNvSpPr/>
          <p:nvPr/>
        </p:nvSpPr>
        <p:spPr>
          <a:xfrm>
            <a:off x="4922044" y="4948482"/>
            <a:ext cx="3863180" cy="452193"/>
          </a:xfrm>
          <a:prstGeom prst="rect">
            <a:avLst/>
          </a:prstGeom>
          <a:solidFill>
            <a:srgbClr val="2880B6"/>
          </a:solidFill>
          <a:ln w="9525">
            <a:noFill/>
          </a:ln>
        </p:spPr>
        <p:style>
          <a:lnRef idx="2">
            <a:schemeClr val="dk1"/>
          </a:lnRef>
          <a:fillRef idx="1">
            <a:schemeClr val="lt1"/>
          </a:fillRef>
          <a:effectRef idx="0">
            <a:schemeClr val="dk1"/>
          </a:effectRef>
          <a:fontRef idx="minor">
            <a:schemeClr val="dk1"/>
          </a:fontRef>
        </p:style>
        <p:txBody>
          <a:bodyPr rtlCol="0" anchor="ctr"/>
          <a:lstStyle/>
          <a:p>
            <a:pPr algn="ctr"/>
            <a:r>
              <a:rPr lang="de-CH" sz="1125" b="1" dirty="0">
                <a:solidFill>
                  <a:schemeClr val="bg1"/>
                </a:solidFill>
              </a:rPr>
              <a:t>Massnahme 14</a:t>
            </a:r>
            <a:r>
              <a:rPr lang="de-CH" sz="1125" dirty="0">
                <a:solidFill>
                  <a:schemeClr val="bg1"/>
                </a:solidFill>
              </a:rPr>
              <a:t>: Information (Öffentliche Hand)</a:t>
            </a:r>
          </a:p>
        </p:txBody>
      </p:sp>
      <p:grpSp>
        <p:nvGrpSpPr>
          <p:cNvPr id="25" name="Gruppieren 24">
            <a:extLst>
              <a:ext uri="{FF2B5EF4-FFF2-40B4-BE49-F238E27FC236}">
                <a16:creationId xmlns:a16="http://schemas.microsoft.com/office/drawing/2014/main" id="{74DA5204-8D18-4D83-B4D6-25D520AC1D5A}"/>
              </a:ext>
            </a:extLst>
          </p:cNvPr>
          <p:cNvGrpSpPr/>
          <p:nvPr/>
        </p:nvGrpSpPr>
        <p:grpSpPr>
          <a:xfrm>
            <a:off x="2384932" y="1646612"/>
            <a:ext cx="1435870" cy="207749"/>
            <a:chOff x="939801" y="5439486"/>
            <a:chExt cx="1914493" cy="276999"/>
          </a:xfrm>
        </p:grpSpPr>
        <p:sp>
          <p:nvSpPr>
            <p:cNvPr id="26" name="Textfeld 25">
              <a:extLst>
                <a:ext uri="{FF2B5EF4-FFF2-40B4-BE49-F238E27FC236}">
                  <a16:creationId xmlns:a16="http://schemas.microsoft.com/office/drawing/2014/main" id="{76A31CE6-525D-45A5-A331-66503739B177}"/>
                </a:ext>
              </a:extLst>
            </p:cNvPr>
            <p:cNvSpPr txBox="1"/>
            <p:nvPr/>
          </p:nvSpPr>
          <p:spPr>
            <a:xfrm>
              <a:off x="1428263" y="5439486"/>
              <a:ext cx="1426031" cy="276999"/>
            </a:xfrm>
            <a:prstGeom prst="rect">
              <a:avLst/>
            </a:prstGeom>
            <a:noFill/>
          </p:spPr>
          <p:txBody>
            <a:bodyPr wrap="none" rtlCol="0">
              <a:spAutoFit/>
            </a:bodyPr>
            <a:lstStyle/>
            <a:p>
              <a:r>
                <a:rPr lang="de-CH" sz="750" dirty="0">
                  <a:latin typeface="+mj-lt"/>
                </a:rPr>
                <a:t>Federführung  BAFU</a:t>
              </a:r>
            </a:p>
          </p:txBody>
        </p:sp>
        <p:sp>
          <p:nvSpPr>
            <p:cNvPr id="27" name="Rechteck 26">
              <a:extLst>
                <a:ext uri="{FF2B5EF4-FFF2-40B4-BE49-F238E27FC236}">
                  <a16:creationId xmlns:a16="http://schemas.microsoft.com/office/drawing/2014/main" id="{15C0A98F-4D08-495F-ABCB-1F51EB7895B6}"/>
                </a:ext>
              </a:extLst>
            </p:cNvPr>
            <p:cNvSpPr/>
            <p:nvPr/>
          </p:nvSpPr>
          <p:spPr>
            <a:xfrm>
              <a:off x="939801" y="5469197"/>
              <a:ext cx="488462" cy="186797"/>
            </a:xfrm>
            <a:prstGeom prst="rect">
              <a:avLst/>
            </a:prstGeom>
            <a:solidFill>
              <a:srgbClr val="2880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800">
                <a:latin typeface="+mj-lt"/>
              </a:endParaRPr>
            </a:p>
          </p:txBody>
        </p:sp>
      </p:grpSp>
      <p:grpSp>
        <p:nvGrpSpPr>
          <p:cNvPr id="31" name="Gruppieren 30">
            <a:extLst>
              <a:ext uri="{FF2B5EF4-FFF2-40B4-BE49-F238E27FC236}">
                <a16:creationId xmlns:a16="http://schemas.microsoft.com/office/drawing/2014/main" id="{D2580782-5719-4054-B358-672DD725A0F0}"/>
              </a:ext>
            </a:extLst>
          </p:cNvPr>
          <p:cNvGrpSpPr/>
          <p:nvPr/>
        </p:nvGrpSpPr>
        <p:grpSpPr>
          <a:xfrm>
            <a:off x="3937018" y="1649734"/>
            <a:ext cx="1341831" cy="207749"/>
            <a:chOff x="4234676" y="5462880"/>
            <a:chExt cx="1789107" cy="276998"/>
          </a:xfrm>
        </p:grpSpPr>
        <p:sp>
          <p:nvSpPr>
            <p:cNvPr id="32" name="Rechteck 31">
              <a:extLst>
                <a:ext uri="{FF2B5EF4-FFF2-40B4-BE49-F238E27FC236}">
                  <a16:creationId xmlns:a16="http://schemas.microsoft.com/office/drawing/2014/main" id="{AE65B6E1-1A6D-4142-AFA1-5FACE9069161}"/>
                </a:ext>
              </a:extLst>
            </p:cNvPr>
            <p:cNvSpPr/>
            <p:nvPr/>
          </p:nvSpPr>
          <p:spPr>
            <a:xfrm>
              <a:off x="4234676" y="5488433"/>
              <a:ext cx="488462" cy="186797"/>
            </a:xfrm>
            <a:prstGeom prst="rect">
              <a:avLst/>
            </a:prstGeom>
            <a:solidFill>
              <a:srgbClr val="F89F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800">
                <a:latin typeface="+mj-lt"/>
              </a:endParaRPr>
            </a:p>
          </p:txBody>
        </p:sp>
        <p:sp>
          <p:nvSpPr>
            <p:cNvPr id="33" name="Textfeld 32">
              <a:extLst>
                <a:ext uri="{FF2B5EF4-FFF2-40B4-BE49-F238E27FC236}">
                  <a16:creationId xmlns:a16="http://schemas.microsoft.com/office/drawing/2014/main" id="{A4EE56A4-9018-4933-A697-E9019DCD4F93}"/>
                </a:ext>
              </a:extLst>
            </p:cNvPr>
            <p:cNvSpPr txBox="1"/>
            <p:nvPr/>
          </p:nvSpPr>
          <p:spPr>
            <a:xfrm>
              <a:off x="4734542" y="5462880"/>
              <a:ext cx="1289241" cy="276998"/>
            </a:xfrm>
            <a:prstGeom prst="rect">
              <a:avLst/>
            </a:prstGeom>
            <a:noFill/>
          </p:spPr>
          <p:txBody>
            <a:bodyPr wrap="none" rtlCol="0">
              <a:spAutoFit/>
            </a:bodyPr>
            <a:lstStyle/>
            <a:p>
              <a:r>
                <a:rPr lang="de-CH" sz="750" dirty="0">
                  <a:latin typeface="+mj-lt"/>
                </a:rPr>
                <a:t>Federführung BLV</a:t>
              </a:r>
            </a:p>
          </p:txBody>
        </p:sp>
      </p:grpSp>
      <p:grpSp>
        <p:nvGrpSpPr>
          <p:cNvPr id="34" name="Gruppieren 33">
            <a:extLst>
              <a:ext uri="{FF2B5EF4-FFF2-40B4-BE49-F238E27FC236}">
                <a16:creationId xmlns:a16="http://schemas.microsoft.com/office/drawing/2014/main" id="{0E5E6EE0-0538-4A25-9931-566C6E8AD541}"/>
              </a:ext>
            </a:extLst>
          </p:cNvPr>
          <p:cNvGrpSpPr/>
          <p:nvPr/>
        </p:nvGrpSpPr>
        <p:grpSpPr>
          <a:xfrm>
            <a:off x="5336296" y="1646618"/>
            <a:ext cx="1560905" cy="207749"/>
            <a:chOff x="6286174" y="5452823"/>
            <a:chExt cx="2081207" cy="276999"/>
          </a:xfrm>
        </p:grpSpPr>
        <p:sp>
          <p:nvSpPr>
            <p:cNvPr id="35" name="Rechteck 34">
              <a:extLst>
                <a:ext uri="{FF2B5EF4-FFF2-40B4-BE49-F238E27FC236}">
                  <a16:creationId xmlns:a16="http://schemas.microsoft.com/office/drawing/2014/main" id="{AD84A7FA-0BFC-4A4F-8FFE-458B8DBEFD6E}"/>
                </a:ext>
              </a:extLst>
            </p:cNvPr>
            <p:cNvSpPr/>
            <p:nvPr/>
          </p:nvSpPr>
          <p:spPr>
            <a:xfrm>
              <a:off x="6286174" y="5488433"/>
              <a:ext cx="488462" cy="186797"/>
            </a:xfrm>
            <a:prstGeom prst="rect">
              <a:avLst/>
            </a:prstGeom>
            <a:solidFill>
              <a:srgbClr val="74B36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800" dirty="0">
                <a:latin typeface="+mj-lt"/>
              </a:endParaRPr>
            </a:p>
          </p:txBody>
        </p:sp>
        <p:sp>
          <p:nvSpPr>
            <p:cNvPr id="36" name="Textfeld 35">
              <a:extLst>
                <a:ext uri="{FF2B5EF4-FFF2-40B4-BE49-F238E27FC236}">
                  <a16:creationId xmlns:a16="http://schemas.microsoft.com/office/drawing/2014/main" id="{89BB70B2-5D95-450B-B531-3850C59A66DD}"/>
                </a:ext>
              </a:extLst>
            </p:cNvPr>
            <p:cNvSpPr txBox="1"/>
            <p:nvPr/>
          </p:nvSpPr>
          <p:spPr>
            <a:xfrm>
              <a:off x="6774637" y="5452823"/>
              <a:ext cx="1592744" cy="276999"/>
            </a:xfrm>
            <a:prstGeom prst="rect">
              <a:avLst/>
            </a:prstGeom>
            <a:noFill/>
          </p:spPr>
          <p:txBody>
            <a:bodyPr wrap="none" rtlCol="0">
              <a:spAutoFit/>
            </a:bodyPr>
            <a:lstStyle/>
            <a:p>
              <a:r>
                <a:rPr lang="de-CH" sz="750" dirty="0">
                  <a:latin typeface="+mj-lt"/>
                </a:rPr>
                <a:t>Federführung Branchen</a:t>
              </a:r>
            </a:p>
          </p:txBody>
        </p:sp>
      </p:grpSp>
    </p:spTree>
    <p:extLst>
      <p:ext uri="{BB962C8B-B14F-4D97-AF65-F5344CB8AC3E}">
        <p14:creationId xmlns:p14="http://schemas.microsoft.com/office/powerpoint/2010/main" val="1768475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084A83-115A-49F0-B3D6-7BD2EFC80684}"/>
              </a:ext>
            </a:extLst>
          </p:cNvPr>
          <p:cNvSpPr>
            <a:spLocks noGrp="1"/>
          </p:cNvSpPr>
          <p:nvPr>
            <p:ph type="title"/>
          </p:nvPr>
        </p:nvSpPr>
        <p:spPr/>
        <p:txBody>
          <a:bodyPr/>
          <a:lstStyle/>
          <a:p>
            <a:r>
              <a:rPr lang="de-CH" dirty="0"/>
              <a:t>Zeitplan Aktionsplan</a:t>
            </a:r>
          </a:p>
        </p:txBody>
      </p:sp>
      <p:sp>
        <p:nvSpPr>
          <p:cNvPr id="4" name="Rechteck 3">
            <a:extLst>
              <a:ext uri="{FF2B5EF4-FFF2-40B4-BE49-F238E27FC236}">
                <a16:creationId xmlns:a16="http://schemas.microsoft.com/office/drawing/2014/main" id="{3B6BC5A2-B6AD-4ED5-B41B-FABAB56D0474}"/>
              </a:ext>
            </a:extLst>
          </p:cNvPr>
          <p:cNvSpPr/>
          <p:nvPr/>
        </p:nvSpPr>
        <p:spPr>
          <a:xfrm>
            <a:off x="704850" y="3155950"/>
            <a:ext cx="3041650" cy="355601"/>
          </a:xfrm>
          <a:prstGeom prst="rect">
            <a:avLst/>
          </a:prstGeom>
          <a:solidFill>
            <a:srgbClr val="FDEA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800" dirty="0">
                <a:solidFill>
                  <a:schemeClr val="tx1"/>
                </a:solidFill>
              </a:rPr>
              <a:t>Aktionsplan Phase I</a:t>
            </a:r>
          </a:p>
        </p:txBody>
      </p:sp>
      <p:sp>
        <p:nvSpPr>
          <p:cNvPr id="6" name="Textfeld 5">
            <a:extLst>
              <a:ext uri="{FF2B5EF4-FFF2-40B4-BE49-F238E27FC236}">
                <a16:creationId xmlns:a16="http://schemas.microsoft.com/office/drawing/2014/main" id="{D4D5EA2C-61E8-4DE5-A109-41F6C3605719}"/>
              </a:ext>
            </a:extLst>
          </p:cNvPr>
          <p:cNvSpPr txBox="1"/>
          <p:nvPr/>
        </p:nvSpPr>
        <p:spPr>
          <a:xfrm>
            <a:off x="2571968" y="2824600"/>
            <a:ext cx="614271" cy="323165"/>
          </a:xfrm>
          <a:prstGeom prst="rect">
            <a:avLst/>
          </a:prstGeom>
          <a:noFill/>
        </p:spPr>
        <p:txBody>
          <a:bodyPr wrap="none" rtlCol="0">
            <a:spAutoFit/>
          </a:bodyPr>
          <a:lstStyle/>
          <a:p>
            <a:r>
              <a:rPr lang="de-CH" sz="1500" dirty="0">
                <a:latin typeface="+mj-lt"/>
              </a:rPr>
              <a:t>2024</a:t>
            </a:r>
          </a:p>
        </p:txBody>
      </p:sp>
      <p:sp>
        <p:nvSpPr>
          <p:cNvPr id="7" name="Textfeld 6">
            <a:extLst>
              <a:ext uri="{FF2B5EF4-FFF2-40B4-BE49-F238E27FC236}">
                <a16:creationId xmlns:a16="http://schemas.microsoft.com/office/drawing/2014/main" id="{8D63761D-22F2-432E-AD35-E1736B7ED666}"/>
              </a:ext>
            </a:extLst>
          </p:cNvPr>
          <p:cNvSpPr txBox="1"/>
          <p:nvPr/>
        </p:nvSpPr>
        <p:spPr>
          <a:xfrm>
            <a:off x="3505527" y="2828350"/>
            <a:ext cx="614271" cy="323165"/>
          </a:xfrm>
          <a:prstGeom prst="rect">
            <a:avLst/>
          </a:prstGeom>
          <a:noFill/>
        </p:spPr>
        <p:txBody>
          <a:bodyPr wrap="none" rtlCol="0">
            <a:spAutoFit/>
          </a:bodyPr>
          <a:lstStyle/>
          <a:p>
            <a:r>
              <a:rPr lang="de-CH" sz="1500" dirty="0">
                <a:solidFill>
                  <a:schemeClr val="bg1">
                    <a:lumMod val="50000"/>
                  </a:schemeClr>
                </a:solidFill>
                <a:latin typeface="+mj-lt"/>
              </a:rPr>
              <a:t>2025</a:t>
            </a:r>
          </a:p>
        </p:txBody>
      </p:sp>
      <p:sp>
        <p:nvSpPr>
          <p:cNvPr id="9" name="Textfeld 8">
            <a:extLst>
              <a:ext uri="{FF2B5EF4-FFF2-40B4-BE49-F238E27FC236}">
                <a16:creationId xmlns:a16="http://schemas.microsoft.com/office/drawing/2014/main" id="{FA19D207-DFC3-4F91-80FE-5B571057CEEC}"/>
              </a:ext>
            </a:extLst>
          </p:cNvPr>
          <p:cNvSpPr txBox="1"/>
          <p:nvPr/>
        </p:nvSpPr>
        <p:spPr>
          <a:xfrm>
            <a:off x="1638409" y="2824600"/>
            <a:ext cx="614271" cy="323165"/>
          </a:xfrm>
          <a:prstGeom prst="rect">
            <a:avLst/>
          </a:prstGeom>
          <a:noFill/>
        </p:spPr>
        <p:txBody>
          <a:bodyPr wrap="none" rtlCol="0">
            <a:spAutoFit/>
          </a:bodyPr>
          <a:lstStyle/>
          <a:p>
            <a:r>
              <a:rPr lang="de-CH" sz="1500" dirty="0">
                <a:latin typeface="+mj-lt"/>
              </a:rPr>
              <a:t>2023</a:t>
            </a:r>
          </a:p>
        </p:txBody>
      </p:sp>
      <p:sp>
        <p:nvSpPr>
          <p:cNvPr id="10" name="Textfeld 9">
            <a:extLst>
              <a:ext uri="{FF2B5EF4-FFF2-40B4-BE49-F238E27FC236}">
                <a16:creationId xmlns:a16="http://schemas.microsoft.com/office/drawing/2014/main" id="{51355A2C-C98C-4974-B8D8-5FB9BDCC7D35}"/>
              </a:ext>
            </a:extLst>
          </p:cNvPr>
          <p:cNvSpPr txBox="1"/>
          <p:nvPr/>
        </p:nvSpPr>
        <p:spPr>
          <a:xfrm>
            <a:off x="704851" y="2824600"/>
            <a:ext cx="614271" cy="323165"/>
          </a:xfrm>
          <a:prstGeom prst="rect">
            <a:avLst/>
          </a:prstGeom>
          <a:noFill/>
        </p:spPr>
        <p:txBody>
          <a:bodyPr wrap="none" rtlCol="0">
            <a:spAutoFit/>
          </a:bodyPr>
          <a:lstStyle/>
          <a:p>
            <a:r>
              <a:rPr lang="de-CH" sz="1500" dirty="0">
                <a:latin typeface="+mj-lt"/>
              </a:rPr>
              <a:t>2022</a:t>
            </a:r>
          </a:p>
        </p:txBody>
      </p:sp>
      <p:sp>
        <p:nvSpPr>
          <p:cNvPr id="12" name="Textfeld 11">
            <a:extLst>
              <a:ext uri="{FF2B5EF4-FFF2-40B4-BE49-F238E27FC236}">
                <a16:creationId xmlns:a16="http://schemas.microsoft.com/office/drawing/2014/main" id="{CD244D8D-ABB5-47E9-B664-E33B166F7AE8}"/>
              </a:ext>
            </a:extLst>
          </p:cNvPr>
          <p:cNvSpPr txBox="1"/>
          <p:nvPr/>
        </p:nvSpPr>
        <p:spPr>
          <a:xfrm>
            <a:off x="7190752" y="2824600"/>
            <a:ext cx="614271" cy="323165"/>
          </a:xfrm>
          <a:prstGeom prst="rect">
            <a:avLst/>
          </a:prstGeom>
          <a:noFill/>
        </p:spPr>
        <p:txBody>
          <a:bodyPr wrap="none" rtlCol="0">
            <a:spAutoFit/>
          </a:bodyPr>
          <a:lstStyle/>
          <a:p>
            <a:r>
              <a:rPr lang="de-CH" sz="1500" dirty="0">
                <a:solidFill>
                  <a:schemeClr val="bg1">
                    <a:lumMod val="50000"/>
                  </a:schemeClr>
                </a:solidFill>
                <a:latin typeface="+mj-lt"/>
              </a:rPr>
              <a:t>2029</a:t>
            </a:r>
          </a:p>
        </p:txBody>
      </p:sp>
      <p:sp>
        <p:nvSpPr>
          <p:cNvPr id="13" name="Textfeld 12">
            <a:extLst>
              <a:ext uri="{FF2B5EF4-FFF2-40B4-BE49-F238E27FC236}">
                <a16:creationId xmlns:a16="http://schemas.microsoft.com/office/drawing/2014/main" id="{F3F7DAFD-E455-45D3-9A4E-BEEF99FB317F}"/>
              </a:ext>
            </a:extLst>
          </p:cNvPr>
          <p:cNvSpPr txBox="1"/>
          <p:nvPr/>
        </p:nvSpPr>
        <p:spPr>
          <a:xfrm>
            <a:off x="7981784" y="2828350"/>
            <a:ext cx="614271" cy="323165"/>
          </a:xfrm>
          <a:prstGeom prst="rect">
            <a:avLst/>
          </a:prstGeom>
          <a:noFill/>
        </p:spPr>
        <p:txBody>
          <a:bodyPr wrap="none" rtlCol="0">
            <a:spAutoFit/>
          </a:bodyPr>
          <a:lstStyle/>
          <a:p>
            <a:r>
              <a:rPr lang="de-CH" sz="1500" dirty="0">
                <a:solidFill>
                  <a:schemeClr val="bg1">
                    <a:lumMod val="50000"/>
                  </a:schemeClr>
                </a:solidFill>
                <a:latin typeface="+mj-lt"/>
              </a:rPr>
              <a:t>2030</a:t>
            </a:r>
          </a:p>
        </p:txBody>
      </p:sp>
      <p:sp>
        <p:nvSpPr>
          <p:cNvPr id="14" name="Textfeld 13">
            <a:extLst>
              <a:ext uri="{FF2B5EF4-FFF2-40B4-BE49-F238E27FC236}">
                <a16:creationId xmlns:a16="http://schemas.microsoft.com/office/drawing/2014/main" id="{7C810756-928A-4DB8-BA39-F972CF0232E9}"/>
              </a:ext>
            </a:extLst>
          </p:cNvPr>
          <p:cNvSpPr txBox="1"/>
          <p:nvPr/>
        </p:nvSpPr>
        <p:spPr>
          <a:xfrm>
            <a:off x="6281698" y="2824600"/>
            <a:ext cx="614271" cy="323165"/>
          </a:xfrm>
          <a:prstGeom prst="rect">
            <a:avLst/>
          </a:prstGeom>
          <a:noFill/>
        </p:spPr>
        <p:txBody>
          <a:bodyPr wrap="none" rtlCol="0">
            <a:spAutoFit/>
          </a:bodyPr>
          <a:lstStyle/>
          <a:p>
            <a:r>
              <a:rPr lang="de-CH" sz="1500" dirty="0">
                <a:solidFill>
                  <a:schemeClr val="bg1">
                    <a:lumMod val="50000"/>
                  </a:schemeClr>
                </a:solidFill>
                <a:latin typeface="+mj-lt"/>
              </a:rPr>
              <a:t>2028</a:t>
            </a:r>
          </a:p>
        </p:txBody>
      </p:sp>
      <p:sp>
        <p:nvSpPr>
          <p:cNvPr id="15" name="Textfeld 14">
            <a:extLst>
              <a:ext uri="{FF2B5EF4-FFF2-40B4-BE49-F238E27FC236}">
                <a16:creationId xmlns:a16="http://schemas.microsoft.com/office/drawing/2014/main" id="{E7DF687F-B812-4D4A-BE88-43CE83AEC194}"/>
              </a:ext>
            </a:extLst>
          </p:cNvPr>
          <p:cNvSpPr txBox="1"/>
          <p:nvPr/>
        </p:nvSpPr>
        <p:spPr>
          <a:xfrm>
            <a:off x="5372644" y="2829800"/>
            <a:ext cx="614271" cy="323165"/>
          </a:xfrm>
          <a:prstGeom prst="rect">
            <a:avLst/>
          </a:prstGeom>
          <a:noFill/>
        </p:spPr>
        <p:txBody>
          <a:bodyPr wrap="none" rtlCol="0">
            <a:spAutoFit/>
          </a:bodyPr>
          <a:lstStyle/>
          <a:p>
            <a:r>
              <a:rPr lang="de-CH" sz="1500" dirty="0">
                <a:solidFill>
                  <a:schemeClr val="bg1">
                    <a:lumMod val="50000"/>
                  </a:schemeClr>
                </a:solidFill>
                <a:latin typeface="+mj-lt"/>
              </a:rPr>
              <a:t>2027</a:t>
            </a:r>
          </a:p>
        </p:txBody>
      </p:sp>
      <p:sp>
        <p:nvSpPr>
          <p:cNvPr id="16" name="Textfeld 15">
            <a:extLst>
              <a:ext uri="{FF2B5EF4-FFF2-40B4-BE49-F238E27FC236}">
                <a16:creationId xmlns:a16="http://schemas.microsoft.com/office/drawing/2014/main" id="{CDCBA595-F47F-4EC6-8B42-F370BD12B539}"/>
              </a:ext>
            </a:extLst>
          </p:cNvPr>
          <p:cNvSpPr txBox="1"/>
          <p:nvPr/>
        </p:nvSpPr>
        <p:spPr>
          <a:xfrm>
            <a:off x="4442484" y="2824600"/>
            <a:ext cx="614271" cy="323165"/>
          </a:xfrm>
          <a:prstGeom prst="rect">
            <a:avLst/>
          </a:prstGeom>
          <a:noFill/>
        </p:spPr>
        <p:txBody>
          <a:bodyPr wrap="none" rtlCol="0">
            <a:spAutoFit/>
          </a:bodyPr>
          <a:lstStyle/>
          <a:p>
            <a:r>
              <a:rPr lang="de-CH" sz="1500" dirty="0">
                <a:solidFill>
                  <a:schemeClr val="bg1">
                    <a:lumMod val="50000"/>
                  </a:schemeClr>
                </a:solidFill>
                <a:latin typeface="+mj-lt"/>
              </a:rPr>
              <a:t>2026</a:t>
            </a:r>
          </a:p>
        </p:txBody>
      </p:sp>
      <p:sp>
        <p:nvSpPr>
          <p:cNvPr id="17" name="Rechteck 16">
            <a:extLst>
              <a:ext uri="{FF2B5EF4-FFF2-40B4-BE49-F238E27FC236}">
                <a16:creationId xmlns:a16="http://schemas.microsoft.com/office/drawing/2014/main" id="{5929D85E-C3FE-4DF2-941E-7972814A396F}"/>
              </a:ext>
            </a:extLst>
          </p:cNvPr>
          <p:cNvSpPr/>
          <p:nvPr/>
        </p:nvSpPr>
        <p:spPr>
          <a:xfrm>
            <a:off x="3928072" y="3155950"/>
            <a:ext cx="4543269" cy="355601"/>
          </a:xfrm>
          <a:prstGeom prst="rect">
            <a:avLst/>
          </a:prstGeom>
          <a:solidFill>
            <a:srgbClr val="FDEA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CH" sz="1800" dirty="0">
                <a:solidFill>
                  <a:schemeClr val="tx1"/>
                </a:solidFill>
              </a:rPr>
              <a:t>Aktionsplan Phase II</a:t>
            </a:r>
          </a:p>
        </p:txBody>
      </p:sp>
      <p:sp>
        <p:nvSpPr>
          <p:cNvPr id="18" name="Pfeil: nach unten 17">
            <a:extLst>
              <a:ext uri="{FF2B5EF4-FFF2-40B4-BE49-F238E27FC236}">
                <a16:creationId xmlns:a16="http://schemas.microsoft.com/office/drawing/2014/main" id="{B0BDDC62-926A-4A83-A679-0F06F5748385}"/>
              </a:ext>
            </a:extLst>
          </p:cNvPr>
          <p:cNvSpPr/>
          <p:nvPr/>
        </p:nvSpPr>
        <p:spPr>
          <a:xfrm rot="10800000">
            <a:off x="3583884" y="3651250"/>
            <a:ext cx="325228" cy="692498"/>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sz="1800">
              <a:solidFill>
                <a:schemeClr val="tx1"/>
              </a:solidFill>
            </a:endParaRPr>
          </a:p>
        </p:txBody>
      </p:sp>
      <p:sp>
        <p:nvSpPr>
          <p:cNvPr id="19" name="Textfeld 18">
            <a:extLst>
              <a:ext uri="{FF2B5EF4-FFF2-40B4-BE49-F238E27FC236}">
                <a16:creationId xmlns:a16="http://schemas.microsoft.com/office/drawing/2014/main" id="{B7FB0145-DE27-4DF8-A461-FF4B356B5BDF}"/>
              </a:ext>
            </a:extLst>
          </p:cNvPr>
          <p:cNvSpPr txBox="1"/>
          <p:nvPr/>
        </p:nvSpPr>
        <p:spPr>
          <a:xfrm>
            <a:off x="2913887" y="4407609"/>
            <a:ext cx="1665222" cy="1246495"/>
          </a:xfrm>
          <a:prstGeom prst="rect">
            <a:avLst/>
          </a:prstGeom>
          <a:noFill/>
        </p:spPr>
        <p:txBody>
          <a:bodyPr wrap="square" rtlCol="0">
            <a:spAutoFit/>
          </a:bodyPr>
          <a:lstStyle/>
          <a:p>
            <a:pPr algn="ctr"/>
            <a:r>
              <a:rPr lang="de-CH" sz="1500" dirty="0">
                <a:latin typeface="+mj-lt"/>
              </a:rPr>
              <a:t>Zwischenbericht zur Zielerreichung</a:t>
            </a:r>
          </a:p>
          <a:p>
            <a:pPr algn="ctr"/>
            <a:r>
              <a:rPr lang="de-CH" sz="1500" dirty="0">
                <a:latin typeface="+mj-lt"/>
              </a:rPr>
              <a:t>Ende 2025 </a:t>
            </a:r>
          </a:p>
          <a:p>
            <a:pPr algn="ctr"/>
            <a:r>
              <a:rPr lang="de-CH" sz="1500" dirty="0">
                <a:latin typeface="+mj-lt"/>
              </a:rPr>
              <a:t>an Bundesrat</a:t>
            </a:r>
          </a:p>
        </p:txBody>
      </p:sp>
      <p:sp>
        <p:nvSpPr>
          <p:cNvPr id="20" name="Textfeld 19">
            <a:extLst>
              <a:ext uri="{FF2B5EF4-FFF2-40B4-BE49-F238E27FC236}">
                <a16:creationId xmlns:a16="http://schemas.microsoft.com/office/drawing/2014/main" id="{6AAA8AA9-1519-43E5-852D-EC9A2BB0BE88}"/>
              </a:ext>
            </a:extLst>
          </p:cNvPr>
          <p:cNvSpPr txBox="1"/>
          <p:nvPr/>
        </p:nvSpPr>
        <p:spPr>
          <a:xfrm>
            <a:off x="1104445" y="3539070"/>
            <a:ext cx="2190023" cy="323165"/>
          </a:xfrm>
          <a:prstGeom prst="rect">
            <a:avLst/>
          </a:prstGeom>
          <a:noFill/>
        </p:spPr>
        <p:txBody>
          <a:bodyPr wrap="none" rtlCol="0">
            <a:spAutoFit/>
          </a:bodyPr>
          <a:lstStyle/>
          <a:p>
            <a:r>
              <a:rPr lang="de-CH" sz="1500" dirty="0">
                <a:latin typeface="+mj-lt"/>
              </a:rPr>
              <a:t>freiwillige Massnahmen</a:t>
            </a:r>
          </a:p>
        </p:txBody>
      </p:sp>
      <p:sp>
        <p:nvSpPr>
          <p:cNvPr id="21" name="Textfeld 20">
            <a:extLst>
              <a:ext uri="{FF2B5EF4-FFF2-40B4-BE49-F238E27FC236}">
                <a16:creationId xmlns:a16="http://schemas.microsoft.com/office/drawing/2014/main" id="{8FD0E28C-0DC5-44F6-AB45-331D1F698A42}"/>
              </a:ext>
            </a:extLst>
          </p:cNvPr>
          <p:cNvSpPr txBox="1"/>
          <p:nvPr/>
        </p:nvSpPr>
        <p:spPr>
          <a:xfrm>
            <a:off x="4754376" y="3542820"/>
            <a:ext cx="2890663" cy="323165"/>
          </a:xfrm>
          <a:prstGeom prst="rect">
            <a:avLst/>
          </a:prstGeom>
          <a:noFill/>
        </p:spPr>
        <p:txBody>
          <a:bodyPr wrap="none" rtlCol="0">
            <a:spAutoFit/>
          </a:bodyPr>
          <a:lstStyle/>
          <a:p>
            <a:pPr algn="ctr"/>
            <a:r>
              <a:rPr lang="de-CH" sz="1500" dirty="0">
                <a:latin typeface="+mj-lt"/>
              </a:rPr>
              <a:t>ev. verpflichtende Massnahmen</a:t>
            </a:r>
          </a:p>
        </p:txBody>
      </p:sp>
      <p:sp>
        <p:nvSpPr>
          <p:cNvPr id="24" name="Gleichschenkliges Dreieck 23">
            <a:extLst>
              <a:ext uri="{FF2B5EF4-FFF2-40B4-BE49-F238E27FC236}">
                <a16:creationId xmlns:a16="http://schemas.microsoft.com/office/drawing/2014/main" id="{7058CF0C-C87C-475A-807B-FE10C5AC2C18}"/>
              </a:ext>
            </a:extLst>
          </p:cNvPr>
          <p:cNvSpPr/>
          <p:nvPr/>
        </p:nvSpPr>
        <p:spPr>
          <a:xfrm rot="5400000">
            <a:off x="4493001" y="4661524"/>
            <a:ext cx="850108" cy="484748"/>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CH" sz="1800"/>
          </a:p>
        </p:txBody>
      </p:sp>
      <p:sp>
        <p:nvSpPr>
          <p:cNvPr id="25" name="Textfeld 24">
            <a:extLst>
              <a:ext uri="{FF2B5EF4-FFF2-40B4-BE49-F238E27FC236}">
                <a16:creationId xmlns:a16="http://schemas.microsoft.com/office/drawing/2014/main" id="{A5954D1D-1D3D-4E68-9A4D-9AA8E64843C2}"/>
              </a:ext>
            </a:extLst>
          </p:cNvPr>
          <p:cNvSpPr txBox="1"/>
          <p:nvPr/>
        </p:nvSpPr>
        <p:spPr>
          <a:xfrm>
            <a:off x="5449087" y="4292191"/>
            <a:ext cx="1665222" cy="1246495"/>
          </a:xfrm>
          <a:prstGeom prst="rect">
            <a:avLst/>
          </a:prstGeom>
          <a:noFill/>
        </p:spPr>
        <p:txBody>
          <a:bodyPr wrap="square" rtlCol="0">
            <a:spAutoFit/>
          </a:bodyPr>
          <a:lstStyle/>
          <a:p>
            <a:pPr algn="ctr"/>
            <a:r>
              <a:rPr lang="de-CH" sz="1500" kern="0" dirty="0">
                <a:latin typeface="+mj-lt"/>
              </a:rPr>
              <a:t>BR hat Möglichkeit, verpflichtende Massnahmen einzuführen</a:t>
            </a:r>
            <a:endParaRPr lang="de-CH" sz="1500" dirty="0">
              <a:latin typeface="+mj-lt"/>
            </a:endParaRPr>
          </a:p>
        </p:txBody>
      </p:sp>
    </p:spTree>
    <p:extLst>
      <p:ext uri="{BB962C8B-B14F-4D97-AF65-F5344CB8AC3E}">
        <p14:creationId xmlns:p14="http://schemas.microsoft.com/office/powerpoint/2010/main" val="371868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07090500-FF52-49CA-BEA1-1A9542F0229A}"/>
              </a:ext>
            </a:extLst>
          </p:cNvPr>
          <p:cNvSpPr>
            <a:spLocks noGrp="1"/>
          </p:cNvSpPr>
          <p:nvPr>
            <p:ph sz="quarter" idx="10"/>
          </p:nvPr>
        </p:nvSpPr>
        <p:spPr>
          <a:xfrm>
            <a:off x="827768" y="1052736"/>
            <a:ext cx="7488463" cy="4526612"/>
          </a:xfrm>
        </p:spPr>
        <p:txBody>
          <a:bodyPr/>
          <a:lstStyle/>
          <a:p>
            <a:pPr algn="ctr"/>
            <a:endParaRPr lang="de-CH" dirty="0"/>
          </a:p>
          <a:p>
            <a:pPr algn="ctr"/>
            <a:endParaRPr lang="de-CH" dirty="0"/>
          </a:p>
          <a:p>
            <a:pPr algn="ctr"/>
            <a:endParaRPr lang="de-CH" dirty="0"/>
          </a:p>
          <a:p>
            <a:pPr algn="ctr"/>
            <a:endParaRPr lang="de-CH" dirty="0"/>
          </a:p>
          <a:p>
            <a:pPr algn="ctr"/>
            <a:endParaRPr lang="de-CH" dirty="0"/>
          </a:p>
          <a:p>
            <a:pPr marL="457200" lvl="1" indent="0" algn="ctr">
              <a:buNone/>
            </a:pPr>
            <a:r>
              <a:rPr lang="de-CH" b="1" dirty="0"/>
              <a:t>Danke für Ihre Aufmerksamkeit!</a:t>
            </a:r>
          </a:p>
        </p:txBody>
      </p:sp>
    </p:spTree>
    <p:extLst>
      <p:ext uri="{BB962C8B-B14F-4D97-AF65-F5344CB8AC3E}">
        <p14:creationId xmlns:p14="http://schemas.microsoft.com/office/powerpoint/2010/main" val="599534684"/>
      </p:ext>
    </p:extLst>
  </p:cSld>
  <p:clrMapOvr>
    <a:masterClrMapping/>
  </p:clrMapOvr>
</p:sld>
</file>

<file path=ppt/theme/theme1.xml><?xml version="1.0" encoding="utf-8"?>
<a:theme xmlns:a="http://schemas.openxmlformats.org/drawingml/2006/main" name="CDBUND 2005 Master BAFU DE - v3">
  <a:themeElements>
    <a:clrScheme name="CDBUND 2005 Master BAFU DE - v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DBUND 2005 Master BAFU DE - v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altLang="de-DE"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CH" altLang="de-DE"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CDBUND 2005 Master BAFU DE - v3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DBUND 2005 Master BAFU DE - v3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DBUND 2005 Master BAFU DE - v3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DBUND 2005 Master BAFU DE - v3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DBUND 2005 Master BAFU DE - v3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DBUND 2005 Master BAFU DE - v3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DBUND 2005 Master BAFU DE - v3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DBUND 2005 Master BAFU DE - v3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DBUND 2005 Master BAFU DE - v3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DBUND 2005 Master BAFU DE - v3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DBUND 2005 Master BAFU DE - v3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DBUND 2005 Master BAFU DE - v3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zhaw_Folien_deutsch">
  <a:themeElements>
    <a:clrScheme name="Gelb">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zhaw_Folien_deutsch">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b" anchorCtr="0" compatLnSpc="1">
        <a:prstTxWarp prst="textNoShape">
          <a:avLst/>
        </a:prstTxWarp>
      </a:bodyPr>
      <a:lstStyle>
        <a:defPPr marL="0" marR="0" indent="0" algn="l" defTabSz="1042988" rtl="0" eaLnBrk="1" fontAlgn="base" latinLnBrk="0" hangingPunct="1">
          <a:lnSpc>
            <a:spcPts val="3200"/>
          </a:lnSpc>
          <a:spcBef>
            <a:spcPct val="0"/>
          </a:spcBef>
          <a:spcAft>
            <a:spcPts val="1600"/>
          </a:spcAft>
          <a:buClrTx/>
          <a:buSzTx/>
          <a:buFontTx/>
          <a:buNone/>
          <a:tabLst/>
          <a:defRPr kumimoji="0" lang="de-DE" sz="2800" b="1"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b" anchorCtr="0" compatLnSpc="1">
        <a:prstTxWarp prst="textNoShape">
          <a:avLst/>
        </a:prstTxWarp>
      </a:bodyPr>
      <a:lstStyle>
        <a:defPPr marL="0" marR="0" indent="0" algn="l" defTabSz="1042988" rtl="0" eaLnBrk="1" fontAlgn="base" latinLnBrk="0" hangingPunct="1">
          <a:lnSpc>
            <a:spcPts val="3200"/>
          </a:lnSpc>
          <a:spcBef>
            <a:spcPct val="0"/>
          </a:spcBef>
          <a:spcAft>
            <a:spcPts val="1600"/>
          </a:spcAft>
          <a:buClrTx/>
          <a:buSzTx/>
          <a:buFontTx/>
          <a:buNone/>
          <a:tabLst/>
          <a:defRPr kumimoji="0" lang="de-DE" sz="2800" b="1" i="0" u="none" strike="noStrike" cap="none" normalizeH="0" baseline="0" smtClean="0">
            <a:ln>
              <a:noFill/>
            </a:ln>
            <a:solidFill>
              <a:schemeClr val="tx2"/>
            </a:solidFill>
            <a:effectLst/>
            <a:latin typeface="Arial" charset="0"/>
          </a:defRPr>
        </a:defPPr>
      </a:lstStyle>
    </a:lnDef>
  </a:objectDefaults>
  <a:extraClrSchemeLst>
    <a:extraClrScheme>
      <a:clrScheme name="ZHAW">
        <a:dk1>
          <a:srgbClr val="000000"/>
        </a:dk1>
        <a:lt1>
          <a:srgbClr val="FFFFFF"/>
        </a:lt1>
        <a:dk2>
          <a:srgbClr val="9A9A9C"/>
        </a:dk2>
        <a:lt2>
          <a:srgbClr val="0064A6"/>
        </a:lt2>
        <a:accent1>
          <a:srgbClr val="80B2D3"/>
        </a:accent1>
        <a:accent2>
          <a:srgbClr val="D54E12"/>
        </a:accent2>
        <a:accent3>
          <a:srgbClr val="83B819"/>
        </a:accent3>
        <a:accent4>
          <a:srgbClr val="F0B600"/>
        </a:accent4>
        <a:accent5>
          <a:srgbClr val="6A205F"/>
        </a:accent5>
        <a:accent6>
          <a:srgbClr val="EDDBAB"/>
        </a:accent6>
        <a:hlink>
          <a:srgbClr val="583119"/>
        </a:hlink>
        <a:folHlink>
          <a:srgbClr val="9A9A9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 Presentation Template.potx" id="{5C10BE0B-71FD-4C7D-8A83-459F66F58D74}" vid="{9EC260E6-28C8-4C9E-A222-D0B7476F01E0}"/>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f:fields xmlns:f="http://schemas.fabasoft.com/folio/2007/fields">
  <f:record ref="">
    <f:field ref="objname" par="" edit="true" text="2019.08.16_Präsentation BAFU WBK-N Foodwaste Mengen und Massnahmen_DE"/>
    <f:field ref="objsubject" par="" edit="true" text=""/>
    <f:field ref="objcreatedby" par="" text="Känzig, Josef (BAFU - kaj)"/>
    <f:field ref="objcreatedat" par="" text="15.08.2019 04:54:57"/>
    <f:field ref="objchangedby" par="" text="Dick, Sereina (BAFU - SED)"/>
    <f:field ref="objmodifiedat" par="" text="15.08.2019 13:35:59"/>
    <f:field ref="doc_FSCFOLIO_1_1001_FieldDocumentNumber" par="" text=""/>
    <f:field ref="doc_FSCFOLIO_1_1001_FieldSubject" par="" edit="true" text=""/>
    <f:field ref="FSCFOLIO_1_1001_FieldCurrentUser" par="" text="Saskia Sanders"/>
    <f:field ref="CCAPRECONFIG_15_1001_Objektname" par="" edit="true" text="2019.08.16_Präsentation BAFU WBK-N Foodwaste Mengen und Massnahmen_DE"/>
    <f:field ref="CHPRECONFIG_1_1001_Objektname" par="" edit="true" text="2019.08.16_Präsentation BAFU WBK-N Foodwaste Mengen und Massnahmen_DE"/>
  </f:record>
  <f:record inx="1" ref="">
    <f:field ref="CCAPRECONFIG_15_1001_Anrede" par="" edit="true" text=""/>
    <f:field ref="CCAPRECONFIG_15_1001_Anrede_Briefkopf" par="" text=""/>
    <f:field ref="CCAPRECONFIG_15_1001_Geschlecht_Anrede" par="" text=""/>
    <f:field ref="CCAPRECONFIG_15_1001_Titel" par="" edit="true" text=""/>
    <f:field ref="CCAPRECONFIG_15_1001_Nachgestellter_Titel" par="" edit="true" text=""/>
    <f:field ref="CCAPRECONFIG_15_1001_Vorname" par="" edit="true" text=""/>
    <f:field ref="CCAPRECONFIG_15_1001_Nachname" par="" edit="true" text=""/>
    <f:field ref="CCAPRECONFIG_15_1001_zH" par="" edit="true" text=""/>
    <f:field ref="CCAPRECONFIG_15_1001_Geschlecht" par="" text=""/>
    <f:field ref="CCAPRECONFIG_15_1001_Strasse" par="" text=""/>
    <f:field ref="CCAPRECONFIG_15_1001_Hausnummer" par="" text=""/>
    <f:field ref="CCAPRECONFIG_15_1001_Stiege" par="" text=""/>
    <f:field ref="CCAPRECONFIG_15_1001_Stock" par="" text=""/>
    <f:field ref="CCAPRECONFIG_15_1001_Tuer" par="" text=""/>
    <f:field ref="CCAPRECONFIG_15_1001_Postfach" par="" text=""/>
    <f:field ref="CCAPRECONFIG_15_1001_Postleitzahl" par="" text=""/>
    <f:field ref="CCAPRECONFIG_15_1001_Ort" par="" text=""/>
    <f:field ref="CCAPRECONFIG_15_1001_Land" par="" text=""/>
    <f:field ref="CCAPRECONFIG_15_1001_Email" par="" text=""/>
    <f:field ref="CCAPRECONFIG_15_1001_Postalische_Adresse" par="" text=""/>
    <f:field ref="CCAPRECONFIG_15_1001_Adresse" par="" text=""/>
    <f:field ref="CCAPRECONFIG_15_1001_Fax" par="" text=""/>
    <f:field ref="CCAPRECONFIG_15_1001_Telefon" par="" text=""/>
    <f:field ref="CCAPRECONFIG_15_1001_Geburtsdatum" par="" text=""/>
    <f:field ref="CCAPRECONFIG_15_1001_Sozialversicherungsnummer" par="" text=""/>
    <f:field ref="CCAPRECONFIG_15_1001_Berufstitel" par="" text=""/>
    <f:field ref="CCAPRECONFIG_15_1001_Funktionsbezeichnung" par="" text=""/>
    <f:field ref="CCAPRECONFIG_15_1001_Organisationsname" par="" text=""/>
    <f:field ref="CCAPRECONFIG_15_1001_Organisationskurzname" par="" text=""/>
    <f:field ref="CCAPRECONFIG_15_1001_Abschriftsbemerkung" par="" text=""/>
    <f:field ref="CCAPRECONFIG_15_1001_Name_Zeile_2" par="" text=""/>
    <f:field ref="CCAPRECONFIG_15_1001_Name_Zeile_3" par="" text=""/>
    <f:field ref="CCAPRECONFIG_15_1001_Firmenbuchnummer" par="" text=""/>
    <f:field ref="CCAPRECONFIG_15_1001_Versandart" par="" text="B-Post"/>
    <f:field ref="CCAPRECONFIG_15_1001_Kategorie" par="" text="Empfänger/in"/>
    <f:field ref="CCAPRECONFIG_15_1001_Rechtsform" par="" text=""/>
    <f:field ref="CCAPRECONFIG_15_1001_Ziel" par="" text=""/>
    <f:field ref="CHPRECONFIG_1_1001_Anrede" par="" edit="true" text=""/>
    <f:field ref="CHPRECONFIG_1_1001_Titel" par="" edit="true" text=""/>
    <f:field ref="CHPRECONFIG_1_1001_Vorname" par="" edit="true" text=""/>
    <f:field ref="CHPRECONFIG_1_1001_Nachname" par="" edit="true" text=""/>
    <f:field ref="CHPRECONFIG_1_1001_Strasse" par="" text=""/>
    <f:field ref="CHPRECONFIG_1_1001_Postleitzahl" par="" text=""/>
    <f:field ref="CHPRECONFIG_1_1001_Ort" par="" text=""/>
    <f:field ref="CHPRECONFIG_1_1001_EMailAdresse" par="" text=""/>
    <f:field ref="UVEKCFG_15_1700_Personal" par="" text=""/>
    <f:field ref="UVEKCFG_15_1700_Geschlecht" par="" text=""/>
    <f:field ref="UVEKCFG_15_1700_GebDatum" par="" text=""/>
    <f:field ref="UVEKCFG_15_1700_Beruf" par="" text=""/>
    <f:field ref="UVEKCFG_15_1700_Familienstand" par="" text=""/>
    <f:field ref="UVEKCFG_15_1700_Muttersprache" par="" text=""/>
    <f:field ref="UVEKCFG_15_1700_Geboren_in" par="" text=""/>
    <f:field ref="UVEKCFG_15_1700_Briefanrede" par="" text=""/>
    <f:field ref="UVEKCFG_15_1700_Kommunikationssprache" par="" text=""/>
    <f:field ref="UVEKCFG_15_1700_Webseite" par="" text=""/>
    <f:field ref="UVEKCFG_15_1700_TelNr_Business" par="" text=""/>
    <f:field ref="UVEKCFG_15_1700_TelNr_Private" par="" text=""/>
    <f:field ref="UVEKCFG_15_1700_TelNr_Mobile" par="" text=""/>
    <f:field ref="UVEKCFG_15_1700_TelNr_Other" par="" text=""/>
    <f:field ref="UVEKCFG_15_1700_TelNr_Fax" par="" text=""/>
    <f:field ref="UVEKCFG_15_1700_EMail1" par="" text=""/>
    <f:field ref="UVEKCFG_15_1700_EMail2" par="" text=""/>
    <f:field ref="UVEKCFG_15_1700_EMail3" par="" text=""/>
    <f:field ref="UVEKCFG_15_1700_UID" par="" text=""/>
    <f:field ref="UVEKCFG_15_1700_Klassifizierung" par="" text=""/>
    <f:field ref="UVEKCFG_15_1700_Gruendungsjahr" par="" text=""/>
    <f:field ref="UVEKCFG_15_1700_Versandart" par="" text="B-Post"/>
    <f:field ref="UVEKCFG_15_1700_Versandvermek" par="" text=""/>
    <f:field ref="UVEKCFG_15_1700_Kurzbezeichnung" par="" text=""/>
    <f:field ref="UVEKCFG_15_1700_Strasse2" par="" text=""/>
    <f:field ref="UVEKCFG_15_1700_Hausnummer_Zusatz" par="" text=""/>
    <f:field ref="UVEKCFG_15_1700_Land" par="" text=""/>
    <f:field ref="UVEKCFG_15_1700_Serienbrieffeld_1" par="" text=""/>
    <f:field ref="UVEKCFG_15_1700_Serienbrieffeld_2" par="" text=""/>
    <f:field ref="UVEKCFG_15_1700_Serienbrieffeld_3" par="" text=""/>
    <f:field ref="UVEKCFG_15_1700_Serienbrieffeld_4" par="" text=""/>
    <f:field ref="UVEKCFG_15_1700_Serienbrieffeld_5" par="" text=""/>
    <f:field ref="UVEKCFG_15_1700_Adresszeile_1" par="" text=""/>
    <f:field ref="UVEKCFG_15_1700_Adresszeile_2" par="" text=""/>
    <f:field ref="UVEKCFG_15_1700_Adresszeile_3" par="" text=""/>
    <f:field ref="UVEKCFG_15_1700_Adresszeile_4" par="" text=""/>
    <f:field ref="UVEKCFG_15_1700_Adresszeile_5" par="" text=""/>
    <f:field ref="UVEKCFG_15_1700_Adresszeile_6" par="" text=""/>
    <f:field ref="UVEKCFG_15_1700_Adresszeile_7" par="" text=""/>
    <f:field ref="UVEKCFG_15_1700_Adresszeile_8" par="" text=""/>
    <f:field ref="UVEKCFG_15_1700_Adresszeile_9" par="" text=""/>
    <f:field ref="UVEKCFG_15_1700_Adresszeile_10" par="" text=""/>
    <f:field ref="BAVCFG_15_1700_Firma" par="" text=""/>
    <f:field ref="BAVCFG_15_1700_ZustellungAm" par="" text=""/>
    <f:field ref="BAVCFG_15_1700_Anrede_Adresse" par="" edit="true" text=""/>
    <f:field ref="BAVCFG_15_1700_Firma_Kurz" par="" text=""/>
    <f:field ref="BAVCFG_15_1700_Vorname_AP" par="" text=""/>
    <f:field ref="BAVCFG_15_1700_Nachname_AP" par="" text=""/>
    <f:field ref="BAVCFG_15_1700_Adresse1_AP" par="" text=""/>
    <f:field ref="BAVCFG_15_1700_Strasse_AP" par="" text=""/>
    <f:field ref="BAVCFG_15_1700_Postleitzahl_AP" par="" text=""/>
    <f:field ref="BAVCFG_15_1700_Ort_AP" par="" text=""/>
    <f:field ref="BAVCFG_15_1700_EMail_AP" par="" text=""/>
    <f:field ref="BAVCFG_15_1700_Firma_AP" par="" text=""/>
    <f:field ref="BAVCFG_15_1700_AnredePartner_AP" par="" text=""/>
    <f:field ref="BAVCFG_15_1700_Titel_AP" par="" text=""/>
    <f:field ref="BAVCFG_15_1700_Fax_AP" par="" text=""/>
    <f:field ref="BAVCFG_15_1700_Anrede_Adresse_AP" par="" text=""/>
    <f:field ref="BAVCFG_15_1700_Zusatzzeile1_AP" par="" text=""/>
    <f:field ref="BAVCFG_15_1700_Zusatzzeile2_AP" par="" text=""/>
    <f:field ref="BAVCFG_15_1700_Strasse2_AP" par="" text=""/>
    <f:field ref="BAVCFG_15_1700_FirmaKurz_AP" par="" text=""/>
    <f:field ref="BAVCFG_15_1700_Posfach_AP" par="" text=""/>
  </f:record>
  <f:display par="" text="...">
    <f:field ref="FSCFOLIO_1_1001_FieldCurrentUser" text="Aktueller Benutzer"/>
    <f:field ref="objsubject" text="Betreff (einzeilig)"/>
    <f:field ref="objcreatedat" text="Erzeugt am/um"/>
    <f:field ref="objcreatedby" text="Erzeugt von"/>
    <f:field ref="objmodifiedat" text="Letzte Änderung am/um"/>
    <f:field ref="objchangedby" text="Letzte Änderung von"/>
    <f:field ref="objname" text="Name"/>
    <f:field ref="CCAPRECONFIG_15_1001_Objektname" text="Objektname"/>
    <f:field ref="CHPRECONFIG_1_1001_Objektname" text="Objektname"/>
  </f:display>
  <f:display par="" text="&gt; Adressat/innen">
    <f:field ref="UVEKCFG_15_1700_Personal" text=""/>
    <f:field ref="UVEKCFG_15_1700_Geschlecht" text=""/>
    <f:field ref="UVEKCFG_15_1700_GebDatum" text=""/>
    <f:field ref="UVEKCFG_15_1700_Beruf" text=""/>
    <f:field ref="UVEKCFG_15_1700_Familienstand" text=""/>
    <f:field ref="UVEKCFG_15_1700_Muttersprache" text=""/>
    <f:field ref="UVEKCFG_15_1700_Geboren_in" text=""/>
    <f:field ref="UVEKCFG_15_1700_Briefanrede" text=""/>
    <f:field ref="UVEKCFG_15_1700_Kommunikationssprache" text=""/>
    <f:field ref="UVEKCFG_15_1700_Webseite" text=""/>
    <f:field ref="UVEKCFG_15_1700_TelNr_Business" text=""/>
    <f:field ref="UVEKCFG_15_1700_TelNr_Private" text=""/>
    <f:field ref="UVEKCFG_15_1700_TelNr_Mobile" text=""/>
    <f:field ref="UVEKCFG_15_1700_TelNr_Other" text=""/>
    <f:field ref="UVEKCFG_15_1700_TelNr_Fax" text=""/>
    <f:field ref="UVEKCFG_15_1700_EMail1" text=""/>
    <f:field ref="UVEKCFG_15_1700_EMail2" text=""/>
    <f:field ref="UVEKCFG_15_1700_EMail3" text=""/>
    <f:field ref="UVEKCFG_15_1700_UID" text=""/>
    <f:field ref="UVEKCFG_15_1700_Klassifizierung" text=""/>
    <f:field ref="UVEKCFG_15_1700_Gruendungsjahr" text=""/>
    <f:field ref="UVEKCFG_15_1700_Versandart" text=""/>
    <f:field ref="UVEKCFG_15_1700_Versandvermek" text=""/>
    <f:field ref="UVEKCFG_15_1700_Kurzbezeichnung" text=""/>
    <f:field ref="UVEKCFG_15_1700_Strasse2" text=""/>
    <f:field ref="UVEKCFG_15_1700_Hausnummer_Zusatz" text=""/>
    <f:field ref="UVEKCFG_15_1700_Land" text=""/>
    <f:field ref="UVEKCFG_15_1700_Serienbrieffeld_1" text=""/>
    <f:field ref="UVEKCFG_15_1700_Serienbrieffeld_2" text=""/>
    <f:field ref="UVEKCFG_15_1700_Serienbrieffeld_3" text=""/>
    <f:field ref="UVEKCFG_15_1700_Serienbrieffeld_4" text=""/>
    <f:field ref="UVEKCFG_15_1700_Serienbrieffeld_5" text=""/>
    <f:field ref="UVEKCFG_15_1700_Adresszeile_1" text=""/>
    <f:field ref="UVEKCFG_15_1700_Adresszeile_2" text=""/>
    <f:field ref="UVEKCFG_15_1700_Adresszeile_3" text=""/>
    <f:field ref="UVEKCFG_15_1700_Adresszeile_4" text=""/>
    <f:field ref="UVEKCFG_15_1700_Adresszeile_5" text=""/>
    <f:field ref="UVEKCFG_15_1700_Adresszeile_6" text=""/>
    <f:field ref="UVEKCFG_15_1700_Adresszeile_7" text=""/>
    <f:field ref="UVEKCFG_15_1700_Adresszeile_8" text=""/>
    <f:field ref="UVEKCFG_15_1700_Adresszeile_9" text=""/>
    <f:field ref="UVEKCFG_15_1700_Adresszeile_10" text=""/>
    <f:field ref="CCAPRECONFIG_15_1001_Abschriftsbemerkung" text="Abschriftsbemerkung"/>
    <f:field ref="CCAPRECONFIG_15_1001_Adresse" text="Adresse"/>
    <f:field ref="BAVCFG_15_1700_Adresse1_AP" text="Adresse1_AP"/>
    <f:field ref="CCAPRECONFIG_15_1001_Anrede" text="Anrede"/>
    <f:field ref="CHPRECONFIG_1_1001_Anrede" text="Anrede"/>
    <f:field ref="BAVCFG_15_1700_Anrede_Adresse" text="Anrede Adresse"/>
    <f:field ref="BAVCFG_15_1700_Anrede_Adresse_AP" text="Anrede Adresse_AP"/>
    <f:field ref="CCAPRECONFIG_15_1001_Anrede_Briefkopf" text="Anrede_Briefkopf"/>
    <f:field ref="BAVCFG_15_1700_AnredePartner_AP" text="AnredePartner_AP"/>
    <f:field ref="CCAPRECONFIG_15_1001_Berufstitel" text="Berufstitel"/>
    <f:field ref="CHPRECONFIG_1_1001_EMailAdresse" text="E-Mail Adresse"/>
    <f:field ref="BAVCFG_15_1700_EMail_AP" text="E-Mail_AP"/>
    <f:field ref="CCAPRECONFIG_15_1001_Email" text="Email"/>
    <f:field ref="CCAPRECONFIG_15_1001_Fax" text="Fax"/>
    <f:field ref="BAVCFG_15_1700_Fax_AP" text="Fax_AP"/>
    <f:field ref="BAVCFG_15_1700_Firma" text="Firma"/>
    <f:field ref="BAVCFG_15_1700_Firma_Kurz" text="Firma Kurz"/>
    <f:field ref="BAVCFG_15_1700_FirmaKurz_AP" text="Firma Kurz_AP"/>
    <f:field ref="BAVCFG_15_1700_Firma_AP" text="Firma_AP"/>
    <f:field ref="CCAPRECONFIG_15_1001_Firmenbuchnummer" text="Firmenbuchnummer"/>
    <f:field ref="CCAPRECONFIG_15_1001_Funktionsbezeichnung" text="Funktionsbezeichnung"/>
    <f:field ref="CCAPRECONFIG_15_1001_Geburtsdatum" text="Geburtsdatum"/>
    <f:field ref="CCAPRECONFIG_15_1001_Geschlecht" text="Geschlecht"/>
    <f:field ref="CCAPRECONFIG_15_1001_Geschlecht_Anrede" text="Geschlecht_Anrede"/>
    <f:field ref="CCAPRECONFIG_15_1001_Hausnummer" text="Hausnummer"/>
    <f:field ref="CCAPRECONFIG_15_1001_Kategorie" text="Kategorie"/>
    <f:field ref="CCAPRECONFIG_15_1001_Land" text="Land"/>
    <f:field ref="CCAPRECONFIG_15_1001_Nachgestellter_Titel" text="Nachgestellter_Titel"/>
    <f:field ref="CCAPRECONFIG_15_1001_Nachname" text="Nachname"/>
    <f:field ref="CHPRECONFIG_1_1001_Nachname" text="Nachname"/>
    <f:field ref="BAVCFG_15_1700_Nachname_AP" text="Nachname_AP"/>
    <f:field ref="CCAPRECONFIG_15_1001_Name_Zeile_2" text="Name_Zeile_2"/>
    <f:field ref="CCAPRECONFIG_15_1001_Name_Zeile_3" text="Name_Zeile_3"/>
    <f:field ref="CCAPRECONFIG_15_1001_Organisationskurzname" text="Organisationskurzname"/>
    <f:field ref="CCAPRECONFIG_15_1001_Organisationsname" text="Organisationsname"/>
    <f:field ref="CHPRECONFIG_1_1001_Ort" text="Ort"/>
    <f:field ref="CCAPRECONFIG_15_1001_Ort" text="Ort"/>
    <f:field ref="BAVCFG_15_1700_Ort_AP" text="Ort_AP"/>
    <f:field ref="BAVCFG_15_1700_Posfach_AP" text="Posfach_AP"/>
    <f:field ref="CCAPRECONFIG_15_1001_Postalische_Adresse" text="Postalische_Adresse"/>
    <f:field ref="CCAPRECONFIG_15_1001_Postfach" text="Postfach"/>
    <f:field ref="CCAPRECONFIG_15_1001_Postleitzahl" text="Postleitzahl"/>
    <f:field ref="CHPRECONFIG_1_1001_Postleitzahl" text="Postleitzahl"/>
    <f:field ref="BAVCFG_15_1700_Postleitzahl_AP" text="Postleitzahl_AP"/>
    <f:field ref="CCAPRECONFIG_15_1001_Rechtsform" text="Rechtsform"/>
    <f:field ref="CCAPRECONFIG_15_1001_Sozialversicherungsnummer" text="Sozialversicherungsnummer"/>
    <f:field ref="CCAPRECONFIG_15_1001_Stiege" text="Stiege"/>
    <f:field ref="CCAPRECONFIG_15_1001_Stock" text="Stock"/>
    <f:field ref="CCAPRECONFIG_15_1001_Strasse" text="Strasse"/>
    <f:field ref="CHPRECONFIG_1_1001_Strasse" text="Strasse"/>
    <f:field ref="BAVCFG_15_1700_Strasse2_AP" text="Strasse2_AP"/>
    <f:field ref="BAVCFG_15_1700_Strasse_AP" text="Strasse_AP"/>
    <f:field ref="CCAPRECONFIG_15_1001_Telefon" text="Telefon"/>
    <f:field ref="CCAPRECONFIG_15_1001_Titel" text="Titel"/>
    <f:field ref="CHPRECONFIG_1_1001_Titel" text="Titel"/>
    <f:field ref="BAVCFG_15_1700_Titel_AP" text="Titel_AP"/>
    <f:field ref="CCAPRECONFIG_15_1001_Tuer" text="Tuer"/>
    <f:field ref="CCAPRECONFIG_15_1001_Versandart" text="Versandart"/>
    <f:field ref="CHPRECONFIG_1_1001_Vorname" text="Vorname"/>
    <f:field ref="CCAPRECONFIG_15_1001_Vorname" text="Vorname"/>
    <f:field ref="BAVCFG_15_1700_Vorname_AP" text="Vorname_AP"/>
    <f:field ref="CCAPRECONFIG_15_1001_zH" text="zH"/>
    <f:field ref="CCAPRECONFIG_15_1001_Ziel" text="Ziel"/>
    <f:field ref="BAVCFG_15_1700_Zusatzzeile1_AP" text="Zusatzzeile1_AP"/>
    <f:field ref="BAVCFG_15_1700_Zusatzzeile2_AP" text="Zusatzzeile2_AP"/>
    <f:field ref="BAVCFG_15_1700_ZustellungAm" text="ZustellungAm"/>
  </f:display>
  <f:display par="" text="Serienbrief">
    <f:field ref="doc_FSCFOLIO_1_1001_FieldSubject" text="Betreff"/>
    <f:field ref="doc_FSCFOLIO_1_1001_FieldDocumentNumber" text="Dokument Nummer"/>
  </f:display>
</f:field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kument" ma:contentTypeID="0x0101005115C54773C7BB4EA3A8B507A5C79BA1" ma:contentTypeVersion="2" ma:contentTypeDescription="Ein neues Dokument erstellen." ma:contentTypeScope="" ma:versionID="40c617e9f801f41235594752bebf55c5">
  <xsd:schema xmlns:xsd="http://www.w3.org/2001/XMLSchema" xmlns:xs="http://www.w3.org/2001/XMLSchema" xmlns:p="http://schemas.microsoft.com/office/2006/metadata/properties" xmlns:ns2="6ca3e4c9-3434-4db4-bfcb-4a944585d15a" targetNamespace="http://schemas.microsoft.com/office/2006/metadata/properties" ma:root="true" ma:fieldsID="f3faf996d492c62978ec1aae77e74d6f" ns2:_="">
    <xsd:import namespace="6ca3e4c9-3434-4db4-bfcb-4a944585d15a"/>
    <xsd:element name="properties">
      <xsd:complexType>
        <xsd:sequence>
          <xsd:element name="documentManagement">
            <xsd:complexType>
              <xsd:all>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ca3e4c9-3434-4db4-bfcb-4a944585d15a"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084F8F-EE5F-41E9-B850-B9E53FDEB39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E8A9591-F074-446B-902F-511FF79C122F}">
  <ds:schemaRefs>
    <ds:schemaRef ds:uri="http://schemas.fabasoft.com/folio/2007/fields"/>
  </ds:schemaRefs>
</ds:datastoreItem>
</file>

<file path=customXml/itemProps3.xml><?xml version="1.0" encoding="utf-8"?>
<ds:datastoreItem xmlns:ds="http://schemas.openxmlformats.org/officeDocument/2006/customXml" ds:itemID="{16AA0EFF-DF42-441C-87C1-FD75905D41A9}">
  <ds:schemaRefs>
    <ds:schemaRef ds:uri="http://schemas.microsoft.com/sharepoint/v3/contenttype/forms"/>
  </ds:schemaRefs>
</ds:datastoreItem>
</file>

<file path=customXml/itemProps4.xml><?xml version="1.0" encoding="utf-8"?>
<ds:datastoreItem xmlns:ds="http://schemas.openxmlformats.org/officeDocument/2006/customXml" ds:itemID="{E33B0886-5339-490C-9338-7B205E850CF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ca3e4c9-3434-4db4-bfcb-4a944585d15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CDBUND 2005 Master BAFU DE - v3</Template>
  <TotalTime>0</TotalTime>
  <Words>718</Words>
  <Application>Microsoft Macintosh PowerPoint</Application>
  <PresentationFormat>Bildschirmpräsentation (4:3)</PresentationFormat>
  <Paragraphs>100</Paragraphs>
  <Slides>7</Slides>
  <Notes>6</Notes>
  <HiddenSlides>0</HiddenSlides>
  <MMClips>0</MMClips>
  <ScaleCrop>false</ScaleCrop>
  <HeadingPairs>
    <vt:vector size="6" baseType="variant">
      <vt:variant>
        <vt:lpstr>Verwendete Schriftarten</vt:lpstr>
      </vt:variant>
      <vt:variant>
        <vt:i4>6</vt:i4>
      </vt:variant>
      <vt:variant>
        <vt:lpstr>Design</vt:lpstr>
      </vt:variant>
      <vt:variant>
        <vt:i4>2</vt:i4>
      </vt:variant>
      <vt:variant>
        <vt:lpstr>Folientitel</vt:lpstr>
      </vt:variant>
      <vt:variant>
        <vt:i4>7</vt:i4>
      </vt:variant>
    </vt:vector>
  </HeadingPairs>
  <TitlesOfParts>
    <vt:vector size="15" baseType="lpstr">
      <vt:lpstr>Arial</vt:lpstr>
      <vt:lpstr>Arial Rounded MT Bold</vt:lpstr>
      <vt:lpstr>Calibri</vt:lpstr>
      <vt:lpstr>OpenSansRegular</vt:lpstr>
      <vt:lpstr>Times</vt:lpstr>
      <vt:lpstr>Wingdings</vt:lpstr>
      <vt:lpstr>CDBUND 2005 Master BAFU DE - v3</vt:lpstr>
      <vt:lpstr>zhaw_Folien_deutsch</vt:lpstr>
      <vt:lpstr>Aktionsplan gegen die Lebensmittelverschwendung</vt:lpstr>
      <vt:lpstr>Hintergrund</vt:lpstr>
      <vt:lpstr>Ziele des Aktionsplans und etappiertes Vorgehen</vt:lpstr>
      <vt:lpstr>Branchenübergreifende Vereinbarung</vt:lpstr>
      <vt:lpstr>Die 14 Massnahmen des Aktionsplans</vt:lpstr>
      <vt:lpstr>Zeitplan Aktionsplan</vt:lpstr>
      <vt:lpstr>PowerPoint-Präsentation</vt:lpstr>
    </vt:vector>
  </TitlesOfParts>
  <Company>UVEK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Titel der Präsentation</dc:title>
  <dc:creator>Schio Remo</dc:creator>
  <cp:lastModifiedBy>Marc Münster</cp:lastModifiedBy>
  <cp:revision>457</cp:revision>
  <cp:lastPrinted>2022-07-18T07:03:22Z</cp:lastPrinted>
  <dcterms:created xsi:type="dcterms:W3CDTF">2005-12-13T10:05:57Z</dcterms:created>
  <dcterms:modified xsi:type="dcterms:W3CDTF">2024-11-14T05:18:06Z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FSC#COOELAK@1.1001:Subject">
    <vt:lpwstr/>
  </property>
  <property fmtid="{D5CDD505-2E9C-101B-9397-08002B2CF9AE}" pid="3" name="FSC#COOELAK@1.1001:FileReference">
    <vt:lpwstr>052.2-00012</vt:lpwstr>
  </property>
  <property fmtid="{D5CDD505-2E9C-101B-9397-08002B2CF9AE}" pid="4" name="FSC#COOELAK@1.1001:FileRefYear">
    <vt:lpwstr>2018</vt:lpwstr>
  </property>
  <property fmtid="{D5CDD505-2E9C-101B-9397-08002B2CF9AE}" pid="5" name="FSC#COOELAK@1.1001:FileRefOrdinal">
    <vt:lpwstr>12</vt:lpwstr>
  </property>
  <property fmtid="{D5CDD505-2E9C-101B-9397-08002B2CF9AE}" pid="6" name="FSC#COOELAK@1.1001:FileRefOU">
    <vt:lpwstr>Politische Geschäfte (POIG)</vt:lpwstr>
  </property>
  <property fmtid="{D5CDD505-2E9C-101B-9397-08002B2CF9AE}" pid="7" name="FSC#COOELAK@1.1001:Organization">
    <vt:lpwstr/>
  </property>
  <property fmtid="{D5CDD505-2E9C-101B-9397-08002B2CF9AE}" pid="8" name="FSC#COOELAK@1.1001:Owner">
    <vt:lpwstr>Känzig Josef</vt:lpwstr>
  </property>
  <property fmtid="{D5CDD505-2E9C-101B-9397-08002B2CF9AE}" pid="9" name="FSC#COOELAK@1.1001:OwnerExtension">
    <vt:lpwstr>+41 58 464 12 32</vt:lpwstr>
  </property>
  <property fmtid="{D5CDD505-2E9C-101B-9397-08002B2CF9AE}" pid="10" name="FSC#COOELAK@1.1001:OwnerFaxExtension">
    <vt:lpwstr/>
  </property>
  <property fmtid="{D5CDD505-2E9C-101B-9397-08002B2CF9AE}" pid="11" name="FSC#COOELAK@1.1001:DispatchedBy">
    <vt:lpwstr/>
  </property>
  <property fmtid="{D5CDD505-2E9C-101B-9397-08002B2CF9AE}" pid="12" name="FSC#COOELAK@1.1001:DispatchedAt">
    <vt:lpwstr/>
  </property>
  <property fmtid="{D5CDD505-2E9C-101B-9397-08002B2CF9AE}" pid="13" name="FSC#COOELAK@1.1001:ApprovedBy">
    <vt:lpwstr/>
  </property>
  <property fmtid="{D5CDD505-2E9C-101B-9397-08002B2CF9AE}" pid="14" name="FSC#COOELAK@1.1001:ApprovedAt">
    <vt:lpwstr/>
  </property>
  <property fmtid="{D5CDD505-2E9C-101B-9397-08002B2CF9AE}" pid="15" name="FSC#COOELAK@1.1001:Department">
    <vt:lpwstr>Konsum und Produkte (ÖKIN) (BAFU)</vt:lpwstr>
  </property>
  <property fmtid="{D5CDD505-2E9C-101B-9397-08002B2CF9AE}" pid="16" name="FSC#COOELAK@1.1001:CreatedAt">
    <vt:lpwstr>15.08.2019</vt:lpwstr>
  </property>
  <property fmtid="{D5CDD505-2E9C-101B-9397-08002B2CF9AE}" pid="17" name="FSC#COOELAK@1.1001:OU">
    <vt:lpwstr>Politische Geschäfte (POIG) (BAFU)</vt:lpwstr>
  </property>
  <property fmtid="{D5CDD505-2E9C-101B-9397-08002B2CF9AE}" pid="18" name="FSC#COOELAK@1.1001:Priority">
    <vt:lpwstr> ()</vt:lpwstr>
  </property>
  <property fmtid="{D5CDD505-2E9C-101B-9397-08002B2CF9AE}" pid="19" name="FSC#COOELAK@1.1001:ObjBarCode">
    <vt:lpwstr>*COO.2002.100.2.11414769*</vt:lpwstr>
  </property>
  <property fmtid="{D5CDD505-2E9C-101B-9397-08002B2CF9AE}" pid="20" name="FSC#COOELAK@1.1001:RefBarCode">
    <vt:lpwstr>*COO.2002.100.6.2851384*</vt:lpwstr>
  </property>
  <property fmtid="{D5CDD505-2E9C-101B-9397-08002B2CF9AE}" pid="21" name="FSC#COOELAK@1.1001:FileRefBarCode">
    <vt:lpwstr>*052.2-00012*</vt:lpwstr>
  </property>
  <property fmtid="{D5CDD505-2E9C-101B-9397-08002B2CF9AE}" pid="22" name="FSC#COOELAK@1.1001:ExternalRef">
    <vt:lpwstr/>
  </property>
  <property fmtid="{D5CDD505-2E9C-101B-9397-08002B2CF9AE}" pid="23" name="FSC#ELAKGOV@1.1001:PersonalSubjGender">
    <vt:lpwstr/>
  </property>
  <property fmtid="{D5CDD505-2E9C-101B-9397-08002B2CF9AE}" pid="24" name="FSC#ELAKGOV@1.1001:PersonalSubjFirstName">
    <vt:lpwstr/>
  </property>
  <property fmtid="{D5CDD505-2E9C-101B-9397-08002B2CF9AE}" pid="25" name="FSC#ELAKGOV@1.1001:PersonalSubjSurName">
    <vt:lpwstr/>
  </property>
  <property fmtid="{D5CDD505-2E9C-101B-9397-08002B2CF9AE}" pid="26" name="FSC#ELAKGOV@1.1001:PersonalSubjSalutation">
    <vt:lpwstr/>
  </property>
  <property fmtid="{D5CDD505-2E9C-101B-9397-08002B2CF9AE}" pid="27" name="FSC#ELAKGOV@1.1001:PersonalSubjAddress">
    <vt:lpwstr/>
  </property>
  <property fmtid="{D5CDD505-2E9C-101B-9397-08002B2CF9AE}" pid="28" name="FSC#BAFUBDO@15.1700:Abs2_Funktion">
    <vt:lpwstr/>
  </property>
  <property fmtid="{D5CDD505-2E9C-101B-9397-08002B2CF9AE}" pid="29" name="FSC#BAFUBDO@15.1700:Abs2_Name">
    <vt:lpwstr/>
  </property>
  <property fmtid="{D5CDD505-2E9C-101B-9397-08002B2CF9AE}" pid="30" name="FSC#BAFUBDO@15.1700:Abs2_Titel">
    <vt:lpwstr/>
  </property>
  <property fmtid="{D5CDD505-2E9C-101B-9397-08002B2CF9AE}" pid="31" name="FSC#BAFUBDO@15.1700:Abs2_Vorname">
    <vt:lpwstr/>
  </property>
  <property fmtid="{D5CDD505-2E9C-101B-9397-08002B2CF9AE}" pid="32" name="FSC#BAFUBDO@15.1700:Abs_Funktion">
    <vt:lpwstr/>
  </property>
  <property fmtid="{D5CDD505-2E9C-101B-9397-08002B2CF9AE}" pid="33" name="FSC#BAFUBDO@15.1700:Abs_Name">
    <vt:lpwstr/>
  </property>
  <property fmtid="{D5CDD505-2E9C-101B-9397-08002B2CF9AE}" pid="34" name="FSC#BAFUBDO@15.1700:Abs_Ort">
    <vt:lpwstr>Bern</vt:lpwstr>
  </property>
  <property fmtid="{D5CDD505-2E9C-101B-9397-08002B2CF9AE}" pid="35" name="FSC#BAFUBDO@15.1700:Abs_Titel">
    <vt:lpwstr/>
  </property>
  <property fmtid="{D5CDD505-2E9C-101B-9397-08002B2CF9AE}" pid="36" name="FSC#BAFUBDO@15.1700:Abs_Vorname">
    <vt:lpwstr/>
  </property>
  <property fmtid="{D5CDD505-2E9C-101B-9397-08002B2CF9AE}" pid="37" name="FSC#BAFUBDO@15.1700:Absender_Fusszeilen">
    <vt:lpwstr/>
  </property>
  <property fmtid="{D5CDD505-2E9C-101B-9397-08002B2CF9AE}" pid="38" name="FSC#BAFUBDO@15.1700:Absender_Kopfzeile">
    <vt:lpwstr>CH-3003 Bern, </vt:lpwstr>
  </property>
  <property fmtid="{D5CDD505-2E9C-101B-9397-08002B2CF9AE}" pid="39" name="FSC#BAFUBDO@15.1700:Absender_Kopfzeile_OE">
    <vt:lpwstr>BAFU</vt:lpwstr>
  </property>
  <property fmtid="{D5CDD505-2E9C-101B-9397-08002B2CF9AE}" pid="40" name="FSC#BAFUBDO@15.1700:Abteilung">
    <vt:lpwstr>Sektion Politische Geschäfte</vt:lpwstr>
  </property>
  <property fmtid="{D5CDD505-2E9C-101B-9397-08002B2CF9AE}" pid="41" name="FSC#BAFUBDO@15.1700:Abteilung_neu">
    <vt:lpwstr/>
  </property>
  <property fmtid="{D5CDD505-2E9C-101B-9397-08002B2CF9AE}" pid="42" name="FSC#BAFUBDO@15.1700:Aktenzeichen">
    <vt:lpwstr>052.2-00012/00002/00007/00003/S334-0001</vt:lpwstr>
  </property>
  <property fmtid="{D5CDD505-2E9C-101B-9397-08002B2CF9AE}" pid="43" name="FSC#BAFUBDO@15.1700:Anlagetyp">
    <vt:lpwstr/>
  </property>
  <property fmtid="{D5CDD505-2E9C-101B-9397-08002B2CF9AE}" pid="44" name="FSC#BAFUBDO@15.1700:Anrechenbare_Kosten">
    <vt:lpwstr/>
  </property>
  <property fmtid="{D5CDD505-2E9C-101B-9397-08002B2CF9AE}" pid="45" name="FSC#BAFUBDO@15.1700:Anruf_Empfaenger">
    <vt:lpwstr/>
  </property>
  <property fmtid="{D5CDD505-2E9C-101B-9397-08002B2CF9AE}" pid="46" name="FSC#BAFUBDO@15.1700:Antwort_bis">
    <vt:lpwstr/>
  </property>
  <property fmtid="{D5CDD505-2E9C-101B-9397-08002B2CF9AE}" pid="47" name="FSC#BAFUBDO@15.1700:Anzahl_Taetigkeiten">
    <vt:lpwstr/>
  </property>
  <property fmtid="{D5CDD505-2E9C-101B-9397-08002B2CF9AE}" pid="48" name="FSC#BAFUBDO@15.1700:Auftrag_Nr">
    <vt:lpwstr>052.2-00012/00002/00007/00003</vt:lpwstr>
  </property>
  <property fmtid="{D5CDD505-2E9C-101B-9397-08002B2CF9AE}" pid="49" name="FSC#BAFUBDO@15.1700:Auftraggeber_Email">
    <vt:lpwstr/>
  </property>
  <property fmtid="{D5CDD505-2E9C-101B-9397-08002B2CF9AE}" pid="50" name="FSC#BAFUBDO@15.1700:Auftraggeber_Name">
    <vt:lpwstr/>
  </property>
  <property fmtid="{D5CDD505-2E9C-101B-9397-08002B2CF9AE}" pid="51" name="FSC#BAFUBDO@15.1700:Auftraggeber_Tel">
    <vt:lpwstr/>
  </property>
  <property fmtid="{D5CDD505-2E9C-101B-9397-08002B2CF9AE}" pid="52" name="FSC#BAFUBDO@15.1700:Auftraggeber_Vorname">
    <vt:lpwstr/>
  </property>
  <property fmtid="{D5CDD505-2E9C-101B-9397-08002B2CF9AE}" pid="53" name="FSC#BAFUBDO@15.1700:AufwandBetrag">
    <vt:lpwstr/>
  </property>
  <property fmtid="{D5CDD505-2E9C-101B-9397-08002B2CF9AE}" pid="54" name="FSC#BAFUBDO@15.1700:AufwandStunden">
    <vt:lpwstr/>
  </property>
  <property fmtid="{D5CDD505-2E9C-101B-9397-08002B2CF9AE}" pid="55" name="FSC#BAFUBDO@15.1700:Ausgangssprache">
    <vt:lpwstr/>
  </property>
  <property fmtid="{D5CDD505-2E9C-101B-9397-08002B2CF9AE}" pid="56" name="FSC#BAFUBDO@15.1700:Auskunft1">
    <vt:lpwstr/>
  </property>
  <property fmtid="{D5CDD505-2E9C-101B-9397-08002B2CF9AE}" pid="57" name="FSC#BAFUBDO@15.1700:Auskunft2">
    <vt:lpwstr/>
  </property>
  <property fmtid="{D5CDD505-2E9C-101B-9397-08002B2CF9AE}" pid="58" name="FSC#BAFUBDO@15.1700:Auskunft3">
    <vt:lpwstr/>
  </property>
  <property fmtid="{D5CDD505-2E9C-101B-9397-08002B2CF9AE}" pid="59" name="FSC#BAFUBDO@15.1700:Auskunft4">
    <vt:lpwstr/>
  </property>
  <property fmtid="{D5CDD505-2E9C-101B-9397-08002B2CF9AE}" pid="60" name="FSC#BAFUBDO@15.1700:Auskunftgeber">
    <vt:lpwstr/>
  </property>
  <property fmtid="{D5CDD505-2E9C-101B-9397-08002B2CF9AE}" pid="61" name="FSC#BAFUBDO@15.1700:Berater">
    <vt:lpwstr/>
  </property>
  <property fmtid="{D5CDD505-2E9C-101B-9397-08002B2CF9AE}" pid="62" name="FSC#BAFUBDO@15.1700:Bericht_Autor">
    <vt:lpwstr/>
  </property>
  <property fmtid="{D5CDD505-2E9C-101B-9397-08002B2CF9AE}" pid="63" name="FSC#BAFUBDO@15.1700:Bescheinigungsanspruch_Total_2013">
    <vt:lpwstr/>
  </property>
  <property fmtid="{D5CDD505-2E9C-101B-9397-08002B2CF9AE}" pid="64" name="FSC#BAFUBDO@15.1700:Beschlussnummer">
    <vt:lpwstr/>
  </property>
  <property fmtid="{D5CDD505-2E9C-101B-9397-08002B2CF9AE}" pid="65" name="FSC#BAFUBDO@15.1700:Beschreibungdatum">
    <vt:lpwstr/>
  </property>
  <property fmtid="{D5CDD505-2E9C-101B-9397-08002B2CF9AE}" pid="66" name="FSC#BAFUBDO@15.1700:Beschreibungname">
    <vt:lpwstr/>
  </property>
  <property fmtid="{D5CDD505-2E9C-101B-9397-08002B2CF9AE}" pid="67" name="FSC#BAFUBDO@15.1700:Briefdatum">
    <vt:lpwstr/>
  </property>
  <property fmtid="{D5CDD505-2E9C-101B-9397-08002B2CF9AE}" pid="68" name="FSC#BAFUBDO@15.1700:Bundesbeitrag">
    <vt:lpwstr/>
  </property>
  <property fmtid="{D5CDD505-2E9C-101B-9397-08002B2CF9AE}" pid="69" name="FSC#BAFUBDO@15.1700:Bundesbeitrag_Prozent">
    <vt:lpwstr/>
  </property>
  <property fmtid="{D5CDD505-2E9C-101B-9397-08002B2CF9AE}" pid="70" name="FSC#BAFUBDO@15.1700:Dat_Eingabedatum">
    <vt:lpwstr/>
  </property>
  <property fmtid="{D5CDD505-2E9C-101B-9397-08002B2CF9AE}" pid="71" name="FSC#BAFUBDO@15.1700:Dat_Interne_Mitberichte">
    <vt:lpwstr/>
  </property>
  <property fmtid="{D5CDD505-2E9C-101B-9397-08002B2CF9AE}" pid="72" name="FSC#BAFUBDO@15.1700:Dat_Prov_Baubewilligung">
    <vt:lpwstr/>
  </property>
  <property fmtid="{D5CDD505-2E9C-101B-9397-08002B2CF9AE}" pid="73" name="FSC#BAFUBDO@15.1700:Datum_des_Monitoringberichts_2013">
    <vt:lpwstr/>
  </property>
  <property fmtid="{D5CDD505-2E9C-101B-9397-08002B2CF9AE}" pid="74" name="FSC#BAFUBDO@15.1700:Datum_Gesuch">
    <vt:lpwstr/>
  </property>
  <property fmtid="{D5CDD505-2E9C-101B-9397-08002B2CF9AE}" pid="75" name="FSC#BAFUBDO@15.1700:Datum_Verfügung_aktuell">
    <vt:lpwstr/>
  </property>
  <property fmtid="{D5CDD505-2E9C-101B-9397-08002B2CF9AE}" pid="76" name="FSC#BAFUBDO@15.1700:DatumErstellung">
    <vt:lpwstr>15.08.2019</vt:lpwstr>
  </property>
  <property fmtid="{D5CDD505-2E9C-101B-9397-08002B2CF9AE}" pid="77" name="FSC#BAFUBDO@15.1700:Diff_TaetigkeitenStandorte">
    <vt:lpwstr/>
  </property>
  <property fmtid="{D5CDD505-2E9C-101B-9397-08002B2CF9AE}" pid="78" name="FSC#BAFUBDO@15.1700:Diff_TaetigkeitenStandorte_Nr">
    <vt:lpwstr/>
  </property>
  <property fmtid="{D5CDD505-2E9C-101B-9397-08002B2CF9AE}" pid="79" name="FSC#BAFUBDO@15.1700:DocGegenstand">
    <vt:lpwstr>2019.08.16_Präsentation BAFU WBK-N Foodwaste Mengen und Massnahmen_DE</vt:lpwstr>
  </property>
  <property fmtid="{D5CDD505-2E9C-101B-9397-08002B2CF9AE}" pid="80" name="FSC#BAFUBDO@15.1700:Eingang">
    <vt:lpwstr>2019-08-14T13:47:11</vt:lpwstr>
  </property>
  <property fmtid="{D5CDD505-2E9C-101B-9397-08002B2CF9AE}" pid="81" name="FSC#BAFUBDO@15.1700:Eingang_per">
    <vt:lpwstr/>
  </property>
  <property fmtid="{D5CDD505-2E9C-101B-9397-08002B2CF9AE}" pid="82" name="FSC#BAFUBDO@15.1700:Eingangsdatum">
    <vt:lpwstr/>
  </property>
  <property fmtid="{D5CDD505-2E9C-101B-9397-08002B2CF9AE}" pid="83" name="FSC#BAFUBDO@15.1700:Emmissionsreduktion">
    <vt:lpwstr/>
  </property>
  <property fmtid="{D5CDD505-2E9C-101B-9397-08002B2CF9AE}" pid="84" name="FSC#BAFUBDO@15.1700:Emmissionsziel_2013">
    <vt:lpwstr/>
  </property>
  <property fmtid="{D5CDD505-2E9C-101B-9397-08002B2CF9AE}" pid="85" name="FSC#BAFUBDO@15.1700:Emmissionsziel_2014">
    <vt:lpwstr/>
  </property>
  <property fmtid="{D5CDD505-2E9C-101B-9397-08002B2CF9AE}" pid="86" name="FSC#BAFUBDO@15.1700:Emmissionsziel_2015">
    <vt:lpwstr/>
  </property>
  <property fmtid="{D5CDD505-2E9C-101B-9397-08002B2CF9AE}" pid="87" name="FSC#BAFUBDO@15.1700:Emmissionsziel_2016">
    <vt:lpwstr/>
  </property>
  <property fmtid="{D5CDD505-2E9C-101B-9397-08002B2CF9AE}" pid="88" name="FSC#BAFUBDO@15.1700:Emmissionsziel_2017">
    <vt:lpwstr/>
  </property>
  <property fmtid="{D5CDD505-2E9C-101B-9397-08002B2CF9AE}" pid="89" name="FSC#BAFUBDO@15.1700:Emmissionsziel_2018">
    <vt:lpwstr/>
  </property>
  <property fmtid="{D5CDD505-2E9C-101B-9397-08002B2CF9AE}" pid="90" name="FSC#BAFUBDO@15.1700:Emmissionsziel_2019">
    <vt:lpwstr/>
  </property>
  <property fmtid="{D5CDD505-2E9C-101B-9397-08002B2CF9AE}" pid="91" name="FSC#BAFUBDO@15.1700:Emmissionsziel_2020">
    <vt:lpwstr/>
  </property>
  <property fmtid="{D5CDD505-2E9C-101B-9397-08002B2CF9AE}" pid="92" name="FSC#BAFUBDO@15.1700:Emmissionsziel_Gesamt">
    <vt:lpwstr/>
  </property>
  <property fmtid="{D5CDD505-2E9C-101B-9397-08002B2CF9AE}" pid="93" name="FSC#BAFUBDO@15.1700:Empfaenger_Adresszeile">
    <vt:lpwstr/>
  </property>
  <property fmtid="{D5CDD505-2E9C-101B-9397-08002B2CF9AE}" pid="94" name="FSC#BAFUBDO@15.1700:ePMNummer">
    <vt:lpwstr/>
  </property>
  <property fmtid="{D5CDD505-2E9C-101B-9397-08002B2CF9AE}" pid="95" name="FSC#BAFUBDO@15.1700:Etappennummer">
    <vt:lpwstr/>
  </property>
  <property fmtid="{D5CDD505-2E9C-101B-9397-08002B2CF9AE}" pid="96" name="FSC#BAFUBDO@15.1700:EU_01_Verpflichter_Name_Adresse">
    <vt:lpwstr/>
  </property>
  <property fmtid="{D5CDD505-2E9C-101B-9397-08002B2CF9AE}" pid="97" name="FSC#BAFUBDO@15.1700:EU_02_Verpflichter_Name_Adresse">
    <vt:lpwstr/>
  </property>
  <property fmtid="{D5CDD505-2E9C-101B-9397-08002B2CF9AE}" pid="98" name="FSC#BAFUBDO@15.1700:EU_03_Verpflichter_Name_Adresse">
    <vt:lpwstr/>
  </property>
  <property fmtid="{D5CDD505-2E9C-101B-9397-08002B2CF9AE}" pid="99" name="FSC#BAFUBDO@15.1700:EU_04_Verpflichter_Name_Adresse">
    <vt:lpwstr/>
  </property>
  <property fmtid="{D5CDD505-2E9C-101B-9397-08002B2CF9AE}" pid="100" name="FSC#BAFUBDO@15.1700:EU_05_Verpflichter_Name_Adresse">
    <vt:lpwstr/>
  </property>
  <property fmtid="{D5CDD505-2E9C-101B-9397-08002B2CF9AE}" pid="101" name="FSC#BAFUBDO@15.1700:EU_06_Verpflichter_Name_Adresse">
    <vt:lpwstr/>
  </property>
  <property fmtid="{D5CDD505-2E9C-101B-9397-08002B2CF9AE}" pid="102" name="FSC#BAFUBDO@15.1700:Experte_Email">
    <vt:lpwstr/>
  </property>
  <property fmtid="{D5CDD505-2E9C-101B-9397-08002B2CF9AE}" pid="103" name="FSC#BAFUBDO@15.1700:Experte_Name">
    <vt:lpwstr/>
  </property>
  <property fmtid="{D5CDD505-2E9C-101B-9397-08002B2CF9AE}" pid="104" name="FSC#BAFUBDO@15.1700:Experte_Tel">
    <vt:lpwstr/>
  </property>
  <property fmtid="{D5CDD505-2E9C-101B-9397-08002B2CF9AE}" pid="105" name="FSC#BAFUBDO@15.1700:Experte_Vorname">
    <vt:lpwstr/>
  </property>
  <property fmtid="{D5CDD505-2E9C-101B-9397-08002B2CF9AE}" pid="106" name="FSC#BAFUBDO@15.1700:Filereference">
    <vt:lpwstr>052.2-00012</vt:lpwstr>
  </property>
  <property fmtid="{D5CDD505-2E9C-101B-9397-08002B2CF9AE}" pid="107" name="FSC#BAFUBDO@15.1700:Gas">
    <vt:lpwstr/>
  </property>
  <property fmtid="{D5CDD505-2E9C-101B-9397-08002B2CF9AE}" pid="108" name="FSC#BAFUBDO@15.1700:Gegenstand">
    <vt:lpwstr/>
  </property>
  <property fmtid="{D5CDD505-2E9C-101B-9397-08002B2CF9AE}" pid="109" name="FSC#BAFUBDO@15.1700:Gemeinden">
    <vt:lpwstr/>
  </property>
  <property fmtid="{D5CDD505-2E9C-101B-9397-08002B2CF9AE}" pid="110" name="FSC#BAFUBDO@15.1700:Gesamtkostenvoranschlag">
    <vt:lpwstr/>
  </property>
  <property fmtid="{D5CDD505-2E9C-101B-9397-08002B2CF9AE}" pid="111" name="FSC#BAFUBDO@15.1700:GesamtV_Name">
    <vt:lpwstr/>
  </property>
  <property fmtid="{D5CDD505-2E9C-101B-9397-08002B2CF9AE}" pid="112" name="FSC#BAFUBDO@15.1700:Geschaeft">
    <vt:lpwstr/>
  </property>
  <property fmtid="{D5CDD505-2E9C-101B-9397-08002B2CF9AE}" pid="113" name="FSC#BAFUBDO@15.1700:Gesuch_um_Bescheinigung_2013">
    <vt:lpwstr/>
  </property>
  <property fmtid="{D5CDD505-2E9C-101B-9397-08002B2CF9AE}" pid="114" name="FSC#BAFUBDO@15.1700:Gesuchsteller">
    <vt:lpwstr/>
  </property>
  <property fmtid="{D5CDD505-2E9C-101B-9397-08002B2CF9AE}" pid="115" name="FSC#BAFUBDO@15.1700:Gesuchsteller_Addresszeilen">
    <vt:lpwstr/>
  </property>
  <property fmtid="{D5CDD505-2E9C-101B-9397-08002B2CF9AE}" pid="116" name="FSC#BAFUBDO@15.1700:Gesuchsteller_Name">
    <vt:lpwstr/>
  </property>
  <property fmtid="{D5CDD505-2E9C-101B-9397-08002B2CF9AE}" pid="117" name="FSC#BAFUBDO@15.1700:Gruss">
    <vt:lpwstr>Freundliche Grüsse</vt:lpwstr>
  </property>
  <property fmtid="{D5CDD505-2E9C-101B-9397-08002B2CF9AE}" pid="118" name="FSC#BAFUBDO@15.1700:Gutschriften_aus_1VP">
    <vt:lpwstr/>
  </property>
  <property fmtid="{D5CDD505-2E9C-101B-9397-08002B2CF9AE}" pid="119" name="FSC#BAFUBDO@15.1700:Ihr_Zeichen">
    <vt:lpwstr/>
  </property>
  <property fmtid="{D5CDD505-2E9C-101B-9397-08002B2CF9AE}" pid="120" name="FSC#BAFUBDO@15.1700:Journalist">
    <vt:lpwstr/>
  </property>
  <property fmtid="{D5CDD505-2E9C-101B-9397-08002B2CF9AE}" pid="121" name="FSC#BAFUBDO@15.1700:Journalist_Email">
    <vt:lpwstr/>
  </property>
  <property fmtid="{D5CDD505-2E9C-101B-9397-08002B2CF9AE}" pid="122" name="FSC#BAFUBDO@15.1700:Journalist_Tel">
    <vt:lpwstr/>
  </property>
  <property fmtid="{D5CDD505-2E9C-101B-9397-08002B2CF9AE}" pid="123" name="FSC#BAFUBDO@15.1700:Kant_Stellungn_Dat">
    <vt:lpwstr/>
  </property>
  <property fmtid="{D5CDD505-2E9C-101B-9397-08002B2CF9AE}" pid="124" name="FSC#BAFUBDO@15.1700:Kant_Stellungnahme">
    <vt:lpwstr/>
  </property>
  <property fmtid="{D5CDD505-2E9C-101B-9397-08002B2CF9AE}" pid="125" name="FSC#BAFUBDO@15.1700:Kanton">
    <vt:lpwstr/>
  </property>
  <property fmtid="{D5CDD505-2E9C-101B-9397-08002B2CF9AE}" pid="126" name="FSC#BAFUBDO@15.1700:Klassifizierung">
    <vt:lpwstr/>
  </property>
  <property fmtid="{D5CDD505-2E9C-101B-9397-08002B2CF9AE}" pid="127" name="FSC#BAFUBDO@15.1700:Kompensationspflicht">
    <vt:lpwstr/>
  </property>
  <property fmtid="{D5CDD505-2E9C-101B-9397-08002B2CF9AE}" pid="128" name="FSC#BAFUBDO@15.1700:Kompensationssatz">
    <vt:lpwstr/>
  </property>
  <property fmtid="{D5CDD505-2E9C-101B-9397-08002B2CF9AE}" pid="129" name="FSC#BAFUBDO@15.1700:Kontaktperson_Name">
    <vt:lpwstr/>
  </property>
  <property fmtid="{D5CDD505-2E9C-101B-9397-08002B2CF9AE}" pid="130" name="FSC#BAFUBDO@15.1700:Kontaktperson_Vorname">
    <vt:lpwstr/>
  </property>
  <property fmtid="{D5CDD505-2E9C-101B-9397-08002B2CF9AE}" pid="131" name="FSC#BAFUBDO@15.1700:Kontext1">
    <vt:lpwstr/>
  </property>
  <property fmtid="{D5CDD505-2E9C-101B-9397-08002B2CF9AE}" pid="132" name="FSC#BAFUBDO@15.1700:Kontext2">
    <vt:lpwstr/>
  </property>
  <property fmtid="{D5CDD505-2E9C-101B-9397-08002B2CF9AE}" pid="133" name="FSC#BAFUBDO@15.1700:KopPflichtiger_Adresszeile">
    <vt:lpwstr/>
  </property>
  <property fmtid="{D5CDD505-2E9C-101B-9397-08002B2CF9AE}" pid="134" name="FSC#BAFUBDO@15.1700:KopPflichtiger_Name">
    <vt:lpwstr/>
  </property>
  <property fmtid="{D5CDD505-2E9C-101B-9397-08002B2CF9AE}" pid="135" name="FSC#BAFUBDO@15.1700:KopPflichtYYYY">
    <vt:lpwstr/>
  </property>
  <property fmtid="{D5CDD505-2E9C-101B-9397-08002B2CF9AE}" pid="136" name="FSC#BAFUBDO@15.1700:Kosten_Total">
    <vt:lpwstr/>
  </property>
  <property fmtid="{D5CDD505-2E9C-101B-9397-08002B2CF9AE}" pid="137" name="FSC#BAFUBDO@15.1700:Kostenvoranschlag">
    <vt:lpwstr/>
  </property>
  <property fmtid="{D5CDD505-2E9C-101B-9397-08002B2CF9AE}" pid="138" name="FSC#BAFUBDO@15.1700:Kreditrubrik">
    <vt:lpwstr/>
  </property>
  <property fmtid="{D5CDD505-2E9C-101B-9397-08002B2CF9AE}" pid="139" name="FSC#BAFUBDO@15.1700:Beschaffungsstelle">
    <vt:lpwstr/>
  </property>
  <property fmtid="{D5CDD505-2E9C-101B-9397-08002B2CF9AE}" pid="140" name="FSC#BAFUBDO@15.1700:Massnahmenwirkung_Total">
    <vt:lpwstr/>
  </property>
  <property fmtid="{D5CDD505-2E9C-101B-9397-08002B2CF9AE}" pid="141" name="FSC#BAFUBDO@15.1700:MedienDatum">
    <vt:lpwstr/>
  </property>
  <property fmtid="{D5CDD505-2E9C-101B-9397-08002B2CF9AE}" pid="142" name="FSC#BAFUBDO@15.1700:Medium">
    <vt:lpwstr/>
  </property>
  <property fmtid="{D5CDD505-2E9C-101B-9397-08002B2CF9AE}" pid="143" name="FSC#BAFUBDO@15.1700:MengeEmissionen">
    <vt:lpwstr/>
  </property>
  <property fmtid="{D5CDD505-2E9C-101B-9397-08002B2CF9AE}" pid="144" name="FSC#BAFUBDO@15.1700:MonBerEingangsdatum">
    <vt:lpwstr/>
  </property>
  <property fmtid="{D5CDD505-2E9C-101B-9397-08002B2CF9AE}" pid="145" name="FSC#BAFUBDO@15.1700:MonPeriodBis">
    <vt:lpwstr/>
  </property>
  <property fmtid="{D5CDD505-2E9C-101B-9397-08002B2CF9AE}" pid="146" name="FSC#BAFUBDO@15.1700:MonPeriodVon">
    <vt:lpwstr/>
  </property>
  <property fmtid="{D5CDD505-2E9C-101B-9397-08002B2CF9AE}" pid="147" name="FSC#BAFUBDO@15.1700:MonPeriodYYYY">
    <vt:lpwstr/>
  </property>
  <property fmtid="{D5CDD505-2E9C-101B-9397-08002B2CF9AE}" pid="148" name="FSC#BAFUBDO@15.1700:part">
    <vt:lpwstr/>
  </property>
  <property fmtid="{D5CDD505-2E9C-101B-9397-08002B2CF9AE}" pid="149" name="FSC#BAFUBDO@15.1700:Phase">
    <vt:lpwstr/>
  </property>
  <property fmtid="{D5CDD505-2E9C-101B-9397-08002B2CF9AE}" pid="150" name="FSC#BAFUBDO@15.1700:Prioritaet">
    <vt:lpwstr/>
  </property>
  <property fmtid="{D5CDD505-2E9C-101B-9397-08002B2CF9AE}" pid="151" name="FSC#BAFUBDO@15.1700:Projektbezeichnung">
    <vt:lpwstr/>
  </property>
  <property fmtid="{D5CDD505-2E9C-101B-9397-08002B2CF9AE}" pid="152" name="FSC#BAFUBDO@15.1700:projektname">
    <vt:lpwstr/>
  </property>
  <property fmtid="{D5CDD505-2E9C-101B-9397-08002B2CF9AE}" pid="153" name="FSC#BAFUBDO@15.1700:projektnummer">
    <vt:lpwstr/>
  </property>
  <property fmtid="{D5CDD505-2E9C-101B-9397-08002B2CF9AE}" pid="154" name="FSC#BAFUBDO@15.1700:Projekttyp">
    <vt:lpwstr/>
  </property>
  <property fmtid="{D5CDD505-2E9C-101B-9397-08002B2CF9AE}" pid="155" name="FSC#BAFUBDO@15.1700:Pruefstelle_Name">
    <vt:lpwstr/>
  </property>
  <property fmtid="{D5CDD505-2E9C-101B-9397-08002B2CF9AE}" pid="156" name="FSC#BAFUBDO@15.1700:PS_01_Verpflichter_Name_Adresse">
    <vt:lpwstr/>
  </property>
  <property fmtid="{D5CDD505-2E9C-101B-9397-08002B2CF9AE}" pid="157" name="FSC#BAFUBDO@15.1700:PS_02_Verpflichter_Name_Adresse">
    <vt:lpwstr/>
  </property>
  <property fmtid="{D5CDD505-2E9C-101B-9397-08002B2CF9AE}" pid="158" name="FSC#BAFUBDO@15.1700:PS_03_Verpflichter_Name_Adresse">
    <vt:lpwstr/>
  </property>
  <property fmtid="{D5CDD505-2E9C-101B-9397-08002B2CF9AE}" pid="159" name="FSC#BAFUBDO@15.1700:PS_04_Verpflichter_Name_Adresse">
    <vt:lpwstr/>
  </property>
  <property fmtid="{D5CDD505-2E9C-101B-9397-08002B2CF9AE}" pid="160" name="FSC#BAFUBDO@15.1700:PS_05_Verpflichter_Name_Adresse">
    <vt:lpwstr/>
  </property>
  <property fmtid="{D5CDD505-2E9C-101B-9397-08002B2CF9AE}" pid="161" name="FSC#BAFUBDO@15.1700:PS_06_Verpflichter_Name_Adresse">
    <vt:lpwstr/>
  </property>
  <property fmtid="{D5CDD505-2E9C-101B-9397-08002B2CF9AE}" pid="162" name="FSC#BAFUBDO@15.1700:PS_07_Verpflichter_Name_Adresse">
    <vt:lpwstr/>
  </property>
  <property fmtid="{D5CDD505-2E9C-101B-9397-08002B2CF9AE}" pid="163" name="FSC#BAFUBDO@15.1700:PS_08_Verpflichter_Name_Adresse">
    <vt:lpwstr/>
  </property>
  <property fmtid="{D5CDD505-2E9C-101B-9397-08002B2CF9AE}" pid="164" name="FSC#BAFUBDO@15.1700:PS_09_Verpflichter_Name_Adresse">
    <vt:lpwstr/>
  </property>
  <property fmtid="{D5CDD505-2E9C-101B-9397-08002B2CF9AE}" pid="165" name="FSC#BAFUBDO@15.1700:PS_10_Verpflichter_Name_Adresse">
    <vt:lpwstr/>
  </property>
  <property fmtid="{D5CDD505-2E9C-101B-9397-08002B2CF9AE}" pid="166" name="FSC#BAFUBDO@15.1700:PS_11_Verpflichter_Name_Adresse">
    <vt:lpwstr/>
  </property>
  <property fmtid="{D5CDD505-2E9C-101B-9397-08002B2CF9AE}" pid="167" name="FSC#BAFUBDO@15.1700:PS_12_Verpflichter_Name_Adresse">
    <vt:lpwstr/>
  </property>
  <property fmtid="{D5CDD505-2E9C-101B-9397-08002B2CF9AE}" pid="168" name="FSC#BAFUBDO@15.1700:PS_13_Verpflichter_Name_Adresse">
    <vt:lpwstr/>
  </property>
  <property fmtid="{D5CDD505-2E9C-101B-9397-08002B2CF9AE}" pid="169" name="FSC#BAFUBDO@15.1700:PS_14_Verpflichter_Name_Adresse">
    <vt:lpwstr/>
  </property>
  <property fmtid="{D5CDD505-2E9C-101B-9397-08002B2CF9AE}" pid="170" name="FSC#BAFUBDO@15.1700:Ressort">
    <vt:lpwstr/>
  </property>
  <property fmtid="{D5CDD505-2E9C-101B-9397-08002B2CF9AE}" pid="171" name="FSC#BAFUBDO@15.1700:Richttermin">
    <vt:lpwstr/>
  </property>
  <property fmtid="{D5CDD505-2E9C-101B-9397-08002B2CF9AE}" pid="172" name="FSC#BAFUBDO@15.1700:SB_Kurzzeichen">
    <vt:lpwstr/>
  </property>
  <property fmtid="{D5CDD505-2E9C-101B-9397-08002B2CF9AE}" pid="173" name="FSC#BAFUBDO@15.1700:SubAbs_Zeichen">
    <vt:lpwstr/>
  </property>
  <property fmtid="{D5CDD505-2E9C-101B-9397-08002B2CF9AE}" pid="174" name="FSC#BAFUBDO@15.1700:SubGegenstand">
    <vt:lpwstr>Präsentation Lebensmittelverschwendung</vt:lpwstr>
  </property>
  <property fmtid="{D5CDD505-2E9C-101B-9397-08002B2CF9AE}" pid="175" name="FSC#BAFUBDO@15.1700:SubGegenstand1">
    <vt:lpwstr/>
  </property>
  <property fmtid="{D5CDD505-2E9C-101B-9397-08002B2CF9AE}" pid="176" name="FSC#BAFUBDO@15.1700:SubGegenstand2">
    <vt:lpwstr/>
  </property>
  <property fmtid="{D5CDD505-2E9C-101B-9397-08002B2CF9AE}" pid="177" name="FSC#BAFUBDO@15.1700:SubGegenstand3">
    <vt:lpwstr/>
  </property>
  <property fmtid="{D5CDD505-2E9C-101B-9397-08002B2CF9AE}" pid="178" name="FSC#BAFUBDO@15.1700:SubGegenstand4">
    <vt:lpwstr/>
  </property>
  <property fmtid="{D5CDD505-2E9C-101B-9397-08002B2CF9AE}" pid="179" name="FSC#BAFUBDO@15.1700:SubGemeinden">
    <vt:lpwstr/>
  </property>
  <property fmtid="{D5CDD505-2E9C-101B-9397-08002B2CF9AE}" pid="180" name="FSC#BAFUBDO@15.1700:SubKantone">
    <vt:lpwstr/>
  </property>
  <property fmtid="{D5CDD505-2E9C-101B-9397-08002B2CF9AE}" pid="181" name="FSC#BAFUBDO@15.1700:SubProjektName">
    <vt:lpwstr/>
  </property>
  <property fmtid="{D5CDD505-2E9C-101B-9397-08002B2CF9AE}" pid="182" name="FSC#BAFUBDO@15.1700:TarifinfoStd2">
    <vt:lpwstr/>
  </property>
  <property fmtid="{D5CDD505-2E9C-101B-9397-08002B2CF9AE}" pid="183" name="FSC#BAFUBDO@15.1700:TarifinfoVol2">
    <vt:lpwstr/>
  </property>
  <property fmtid="{D5CDD505-2E9C-101B-9397-08002B2CF9AE}" pid="184" name="FSC#BAFUBDO@15.1700:Termin">
    <vt:lpwstr/>
  </property>
  <property fmtid="{D5CDD505-2E9C-101B-9397-08002B2CF9AE}" pid="185" name="FSC#BAFUBDO@15.1700:Termin_Abt">
    <vt:lpwstr/>
  </property>
  <property fmtid="{D5CDD505-2E9C-101B-9397-08002B2CF9AE}" pid="186" name="FSC#BAFUBDO@15.1700:Termin_Uebersetzung">
    <vt:lpwstr/>
  </property>
  <property fmtid="{D5CDD505-2E9C-101B-9397-08002B2CF9AE}" pid="187" name="FSC#BAFUBDO@15.1700:Thema">
    <vt:lpwstr/>
  </property>
  <property fmtid="{D5CDD505-2E9C-101B-9397-08002B2CF9AE}" pid="188" name="FSC#BAFUBDO@15.1700:Validierungdatum">
    <vt:lpwstr/>
  </property>
  <property fmtid="{D5CDD505-2E9C-101B-9397-08002B2CF9AE}" pid="189" name="FSC#BAFUBDO@15.1700:Validierungfirma">
    <vt:lpwstr/>
  </property>
  <property fmtid="{D5CDD505-2E9C-101B-9397-08002B2CF9AE}" pid="190" name="FSC#BAFUBDO@15.1700:Validierungname">
    <vt:lpwstr/>
  </property>
  <property fmtid="{D5CDD505-2E9C-101B-9397-08002B2CF9AE}" pid="191" name="FSC#BAFUBDO@15.1700:Validierungresp">
    <vt:lpwstr/>
  </property>
  <property fmtid="{D5CDD505-2E9C-101B-9397-08002B2CF9AE}" pid="192" name="FSC#BAFUBDO@15.1700:Verfahren">
    <vt:lpwstr/>
  </property>
  <property fmtid="{D5CDD505-2E9C-101B-9397-08002B2CF9AE}" pid="193" name="FSC#BAFUBDO@15.1700:VerfuegDatum">
    <vt:lpwstr/>
  </property>
  <property fmtid="{D5CDD505-2E9C-101B-9397-08002B2CF9AE}" pid="194" name="FSC#BAFUBDO@15.1700:Verfuegungsnummer">
    <vt:lpwstr/>
  </property>
  <property fmtid="{D5CDD505-2E9C-101B-9397-08002B2CF9AE}" pid="195" name="FSC#BAFUBDO@15.1700:Verpflichter_HausNr">
    <vt:lpwstr/>
  </property>
  <property fmtid="{D5CDD505-2E9C-101B-9397-08002B2CF9AE}" pid="196" name="FSC#BAFUBDO@15.1700:Verpflichter_Kurzname">
    <vt:lpwstr/>
  </property>
  <property fmtid="{D5CDD505-2E9C-101B-9397-08002B2CF9AE}" pid="197" name="FSC#BAFUBDO@15.1700:Verpflichter_MailAdresse">
    <vt:lpwstr/>
  </property>
  <property fmtid="{D5CDD505-2E9C-101B-9397-08002B2CF9AE}" pid="198" name="FSC#BAFUBDO@15.1700:Verpflichter_Name">
    <vt:lpwstr/>
  </property>
  <property fmtid="{D5CDD505-2E9C-101B-9397-08002B2CF9AE}" pid="199" name="FSC#BAFUBDO@15.1700:Verpflichter_Ort">
    <vt:lpwstr/>
  </property>
  <property fmtid="{D5CDD505-2E9C-101B-9397-08002B2CF9AE}" pid="200" name="FSC#BAFUBDO@15.1700:Verpflichter_PLZ">
    <vt:lpwstr/>
  </property>
  <property fmtid="{D5CDD505-2E9C-101B-9397-08002B2CF9AE}" pid="201" name="FSC#BAFUBDO@15.1700:Verpflichter_Strasse">
    <vt:lpwstr/>
  </property>
  <property fmtid="{D5CDD505-2E9C-101B-9397-08002B2CF9AE}" pid="202" name="FSC#BAFUBDO@15.1700:Versandart">
    <vt:lpwstr/>
  </property>
  <property fmtid="{D5CDD505-2E9C-101B-9397-08002B2CF9AE}" pid="203" name="FSC#BAFUBDO@15.1700:VertragAbteilung">
    <vt:lpwstr/>
  </property>
  <property fmtid="{D5CDD505-2E9C-101B-9397-08002B2CF9AE}" pid="204" name="FSC#BAFUBDO@15.1700:VertragsdauerBis">
    <vt:lpwstr/>
  </property>
  <property fmtid="{D5CDD505-2E9C-101B-9397-08002B2CF9AE}" pid="205" name="FSC#BAFUBDO@15.1700:VertragsdauerVon">
    <vt:lpwstr/>
  </property>
  <property fmtid="{D5CDD505-2E9C-101B-9397-08002B2CF9AE}" pid="206" name="FSC#BAFUBDO@15.1700:VertragTitel">
    <vt:lpwstr/>
  </property>
  <property fmtid="{D5CDD505-2E9C-101B-9397-08002B2CF9AE}" pid="207" name="FSC#BAFUBDO@15.1700:vertreten">
    <vt:lpwstr/>
  </property>
  <property fmtid="{D5CDD505-2E9C-101B-9397-08002B2CF9AE}" pid="208" name="FSC#BAFUBDO@15.1700:Volumen_Ausgangstext">
    <vt:lpwstr/>
  </property>
  <property fmtid="{D5CDD505-2E9C-101B-9397-08002B2CF9AE}" pid="209" name="FSC#BAFUBDO@15.1700:Zeit">
    <vt:lpwstr/>
  </property>
  <property fmtid="{D5CDD505-2E9C-101B-9397-08002B2CF9AE}" pid="210" name="FSC#BAFUBDO@15.1700:Zielsprache">
    <vt:lpwstr/>
  </property>
  <property fmtid="{D5CDD505-2E9C-101B-9397-08002B2CF9AE}" pid="211" name="FSC#BAFUBDO@15.1700:Zirkulation">
    <vt:lpwstr/>
  </property>
  <property fmtid="{D5CDD505-2E9C-101B-9397-08002B2CF9AE}" pid="212" name="FSC#BAFUBDO@15.1700:Zirkulation_Dat">
    <vt:lpwstr/>
  </property>
  <property fmtid="{D5CDD505-2E9C-101B-9397-08002B2CF9AE}" pid="213" name="FSC#BAFUBDO@15.1700:Zust_Behoerde">
    <vt:lpwstr/>
  </property>
  <property fmtid="{D5CDD505-2E9C-101B-9397-08002B2CF9AE}" pid="214" name="FSC#UVEKCFG@15.1700:Function">
    <vt:lpwstr/>
  </property>
  <property fmtid="{D5CDD505-2E9C-101B-9397-08002B2CF9AE}" pid="215" name="FSC#UVEKCFG@15.1700:FileRespOrg">
    <vt:lpwstr>Politische Geschäfte (POIG)</vt:lpwstr>
  </property>
  <property fmtid="{D5CDD505-2E9C-101B-9397-08002B2CF9AE}" pid="216" name="FSC#UVEKCFG@15.1700:DefaultGroupFileResponsible">
    <vt:lpwstr/>
  </property>
  <property fmtid="{D5CDD505-2E9C-101B-9397-08002B2CF9AE}" pid="217" name="FSC#UVEKCFG@15.1700:FileRespFunction">
    <vt:lpwstr/>
  </property>
  <property fmtid="{D5CDD505-2E9C-101B-9397-08002B2CF9AE}" pid="218" name="FSC#UVEKCFG@15.1700:AssignedClassification">
    <vt:lpwstr/>
  </property>
  <property fmtid="{D5CDD505-2E9C-101B-9397-08002B2CF9AE}" pid="219" name="FSC#UVEKCFG@15.1700:AssignedClassificationCode">
    <vt:lpwstr/>
  </property>
  <property fmtid="{D5CDD505-2E9C-101B-9397-08002B2CF9AE}" pid="220" name="FSC#UVEKCFG@15.1700:FileResponsible">
    <vt:lpwstr/>
  </property>
  <property fmtid="{D5CDD505-2E9C-101B-9397-08002B2CF9AE}" pid="221" name="FSC#UVEKCFG@15.1700:FileResponsibleTel">
    <vt:lpwstr/>
  </property>
  <property fmtid="{D5CDD505-2E9C-101B-9397-08002B2CF9AE}" pid="222" name="FSC#UVEKCFG@15.1700:FileResponsibleEmail">
    <vt:lpwstr/>
  </property>
  <property fmtid="{D5CDD505-2E9C-101B-9397-08002B2CF9AE}" pid="223" name="FSC#UVEKCFG@15.1700:FileResponsibleFax">
    <vt:lpwstr/>
  </property>
  <property fmtid="{D5CDD505-2E9C-101B-9397-08002B2CF9AE}" pid="224" name="FSC#UVEKCFG@15.1700:FileResponsibleAddress">
    <vt:lpwstr/>
  </property>
  <property fmtid="{D5CDD505-2E9C-101B-9397-08002B2CF9AE}" pid="225" name="FSC#UVEKCFG@15.1700:FileResponsibleStreet">
    <vt:lpwstr/>
  </property>
  <property fmtid="{D5CDD505-2E9C-101B-9397-08002B2CF9AE}" pid="226" name="FSC#UVEKCFG@15.1700:FileResponsiblezipcode">
    <vt:lpwstr/>
  </property>
  <property fmtid="{D5CDD505-2E9C-101B-9397-08002B2CF9AE}" pid="227" name="FSC#UVEKCFG@15.1700:FileResponsiblecity">
    <vt:lpwstr/>
  </property>
  <property fmtid="{D5CDD505-2E9C-101B-9397-08002B2CF9AE}" pid="228" name="FSC#UVEKCFG@15.1700:FileResponsibleAbbreviation">
    <vt:lpwstr/>
  </property>
  <property fmtid="{D5CDD505-2E9C-101B-9397-08002B2CF9AE}" pid="229" name="FSC#UVEKCFG@15.1700:FileRespOrgHome">
    <vt:lpwstr/>
  </property>
  <property fmtid="{D5CDD505-2E9C-101B-9397-08002B2CF9AE}" pid="230" name="FSC#UVEKCFG@15.1700:CurrUserAbbreviation">
    <vt:lpwstr>SAS</vt:lpwstr>
  </property>
  <property fmtid="{D5CDD505-2E9C-101B-9397-08002B2CF9AE}" pid="231" name="FSC#UVEKCFG@15.1700:CategoryReference">
    <vt:lpwstr>052.2</vt:lpwstr>
  </property>
  <property fmtid="{D5CDD505-2E9C-101B-9397-08002B2CF9AE}" pid="232" name="FSC#UVEKCFG@15.1700:cooAddress">
    <vt:lpwstr>COO.2002.100.2.11414769</vt:lpwstr>
  </property>
  <property fmtid="{D5CDD505-2E9C-101B-9397-08002B2CF9AE}" pid="233" name="FSC#UVEKCFG@15.1700:sleeveFileReference">
    <vt:lpwstr/>
  </property>
  <property fmtid="{D5CDD505-2E9C-101B-9397-08002B2CF9AE}" pid="234" name="FSC#UVEKCFG@15.1700:BureauName">
    <vt:lpwstr>Bundesamt für Umwelt</vt:lpwstr>
  </property>
  <property fmtid="{D5CDD505-2E9C-101B-9397-08002B2CF9AE}" pid="235" name="FSC#UVEKCFG@15.1700:BureauShortName">
    <vt:lpwstr>BAFU</vt:lpwstr>
  </property>
  <property fmtid="{D5CDD505-2E9C-101B-9397-08002B2CF9AE}" pid="236" name="FSC#UVEKCFG@15.1700:BureauWebsite">
    <vt:lpwstr>www.bafu.admin.ch</vt:lpwstr>
  </property>
  <property fmtid="{D5CDD505-2E9C-101B-9397-08002B2CF9AE}" pid="237" name="FSC#UVEKCFG@15.1700:SubFileTitle">
    <vt:lpwstr>2019.08.16_Präsentation BAFU WBK-N Foodwaste Mengen und Massnahmen_DE</vt:lpwstr>
  </property>
  <property fmtid="{D5CDD505-2E9C-101B-9397-08002B2CF9AE}" pid="238" name="FSC#UVEKCFG@15.1700:ForeignNumber">
    <vt:lpwstr/>
  </property>
  <property fmtid="{D5CDD505-2E9C-101B-9397-08002B2CF9AE}" pid="239" name="FSC#UVEKCFG@15.1700:Amtstitel">
    <vt:lpwstr/>
  </property>
  <property fmtid="{D5CDD505-2E9C-101B-9397-08002B2CF9AE}" pid="240" name="FSC#UVEKCFG@15.1700:ZusendungAm">
    <vt:lpwstr/>
  </property>
  <property fmtid="{D5CDD505-2E9C-101B-9397-08002B2CF9AE}" pid="241" name="FSC#UVEKCFG@15.1700:SignerLeft">
    <vt:lpwstr/>
  </property>
  <property fmtid="{D5CDD505-2E9C-101B-9397-08002B2CF9AE}" pid="242" name="FSC#UVEKCFG@15.1700:SignerRight">
    <vt:lpwstr/>
  </property>
  <property fmtid="{D5CDD505-2E9C-101B-9397-08002B2CF9AE}" pid="243" name="FSC#UVEKCFG@15.1700:SignerLeftJobTitle">
    <vt:lpwstr/>
  </property>
  <property fmtid="{D5CDD505-2E9C-101B-9397-08002B2CF9AE}" pid="244" name="FSC#UVEKCFG@15.1700:SignerRightJobTitle">
    <vt:lpwstr/>
  </property>
  <property fmtid="{D5CDD505-2E9C-101B-9397-08002B2CF9AE}" pid="245" name="FSC#UVEKCFG@15.1700:SignerLeftFunction">
    <vt:lpwstr/>
  </property>
  <property fmtid="{D5CDD505-2E9C-101B-9397-08002B2CF9AE}" pid="246" name="FSC#UVEKCFG@15.1700:SignerRightFunction">
    <vt:lpwstr/>
  </property>
  <property fmtid="{D5CDD505-2E9C-101B-9397-08002B2CF9AE}" pid="247" name="FSC#UVEKCFG@15.1700:SignerLeftUserRoleGroup">
    <vt:lpwstr/>
  </property>
  <property fmtid="{D5CDD505-2E9C-101B-9397-08002B2CF9AE}" pid="248" name="FSC#UVEKCFG@15.1700:SignerRightUserRoleGroup">
    <vt:lpwstr/>
  </property>
  <property fmtid="{D5CDD505-2E9C-101B-9397-08002B2CF9AE}" pid="249" name="FSC#UVEKCFG@15.1700:DocumentNumber">
    <vt:lpwstr>S334-0001</vt:lpwstr>
  </property>
  <property fmtid="{D5CDD505-2E9C-101B-9397-08002B2CF9AE}" pid="250" name="FSC#UVEKCFG@15.1700:AssignmentNumber">
    <vt:lpwstr/>
  </property>
  <property fmtid="{D5CDD505-2E9C-101B-9397-08002B2CF9AE}" pid="251" name="FSC#UVEKCFG@15.1700:EM_Personal">
    <vt:lpwstr/>
  </property>
  <property fmtid="{D5CDD505-2E9C-101B-9397-08002B2CF9AE}" pid="252" name="FSC#UVEKCFG@15.1700:EM_Geschlecht">
    <vt:lpwstr/>
  </property>
  <property fmtid="{D5CDD505-2E9C-101B-9397-08002B2CF9AE}" pid="253" name="FSC#UVEKCFG@15.1700:EM_GebDatum">
    <vt:lpwstr/>
  </property>
  <property fmtid="{D5CDD505-2E9C-101B-9397-08002B2CF9AE}" pid="254" name="FSC#UVEKCFG@15.1700:EM_Funktion">
    <vt:lpwstr/>
  </property>
  <property fmtid="{D5CDD505-2E9C-101B-9397-08002B2CF9AE}" pid="255" name="FSC#UVEKCFG@15.1700:EM_Beruf">
    <vt:lpwstr/>
  </property>
  <property fmtid="{D5CDD505-2E9C-101B-9397-08002B2CF9AE}" pid="256" name="FSC#UVEKCFG@15.1700:EM_SVNR">
    <vt:lpwstr/>
  </property>
  <property fmtid="{D5CDD505-2E9C-101B-9397-08002B2CF9AE}" pid="257" name="FSC#UVEKCFG@15.1700:EM_Familienstand">
    <vt:lpwstr/>
  </property>
  <property fmtid="{D5CDD505-2E9C-101B-9397-08002B2CF9AE}" pid="258" name="FSC#UVEKCFG@15.1700:EM_Muttersprache">
    <vt:lpwstr/>
  </property>
  <property fmtid="{D5CDD505-2E9C-101B-9397-08002B2CF9AE}" pid="259" name="FSC#UVEKCFG@15.1700:EM_Geboren_in">
    <vt:lpwstr/>
  </property>
  <property fmtid="{D5CDD505-2E9C-101B-9397-08002B2CF9AE}" pid="260" name="FSC#UVEKCFG@15.1700:EM_Briefanrede">
    <vt:lpwstr/>
  </property>
  <property fmtid="{D5CDD505-2E9C-101B-9397-08002B2CF9AE}" pid="261" name="FSC#UVEKCFG@15.1700:EM_Kommunikationssprache">
    <vt:lpwstr/>
  </property>
  <property fmtid="{D5CDD505-2E9C-101B-9397-08002B2CF9AE}" pid="262" name="FSC#UVEKCFG@15.1700:EM_Webseite">
    <vt:lpwstr/>
  </property>
  <property fmtid="{D5CDD505-2E9C-101B-9397-08002B2CF9AE}" pid="263" name="FSC#UVEKCFG@15.1700:EM_TelNr_Business">
    <vt:lpwstr/>
  </property>
  <property fmtid="{D5CDD505-2E9C-101B-9397-08002B2CF9AE}" pid="264" name="FSC#UVEKCFG@15.1700:EM_TelNr_Private">
    <vt:lpwstr/>
  </property>
  <property fmtid="{D5CDD505-2E9C-101B-9397-08002B2CF9AE}" pid="265" name="FSC#UVEKCFG@15.1700:EM_TelNr_Mobile">
    <vt:lpwstr/>
  </property>
  <property fmtid="{D5CDD505-2E9C-101B-9397-08002B2CF9AE}" pid="266" name="FSC#UVEKCFG@15.1700:EM_TelNr_Other">
    <vt:lpwstr/>
  </property>
  <property fmtid="{D5CDD505-2E9C-101B-9397-08002B2CF9AE}" pid="267" name="FSC#UVEKCFG@15.1700:EM_TelNr_Fax">
    <vt:lpwstr/>
  </property>
  <property fmtid="{D5CDD505-2E9C-101B-9397-08002B2CF9AE}" pid="268" name="FSC#UVEKCFG@15.1700:EM_EMail1">
    <vt:lpwstr/>
  </property>
  <property fmtid="{D5CDD505-2E9C-101B-9397-08002B2CF9AE}" pid="269" name="FSC#UVEKCFG@15.1700:EM_EMail2">
    <vt:lpwstr/>
  </property>
  <property fmtid="{D5CDD505-2E9C-101B-9397-08002B2CF9AE}" pid="270" name="FSC#UVEKCFG@15.1700:EM_EMail3">
    <vt:lpwstr/>
  </property>
  <property fmtid="{D5CDD505-2E9C-101B-9397-08002B2CF9AE}" pid="271" name="FSC#UVEKCFG@15.1700:EM_Name">
    <vt:lpwstr/>
  </property>
  <property fmtid="{D5CDD505-2E9C-101B-9397-08002B2CF9AE}" pid="272" name="FSC#UVEKCFG@15.1700:EM_UID">
    <vt:lpwstr/>
  </property>
  <property fmtid="{D5CDD505-2E9C-101B-9397-08002B2CF9AE}" pid="273" name="FSC#UVEKCFG@15.1700:EM_Rechtsform">
    <vt:lpwstr/>
  </property>
  <property fmtid="{D5CDD505-2E9C-101B-9397-08002B2CF9AE}" pid="274" name="FSC#UVEKCFG@15.1700:EM_Klassifizierung">
    <vt:lpwstr/>
  </property>
  <property fmtid="{D5CDD505-2E9C-101B-9397-08002B2CF9AE}" pid="275" name="FSC#UVEKCFG@15.1700:EM_Gruendungsjahr">
    <vt:lpwstr/>
  </property>
  <property fmtid="{D5CDD505-2E9C-101B-9397-08002B2CF9AE}" pid="276" name="FSC#UVEKCFG@15.1700:EM_Versandart">
    <vt:lpwstr>B-Post</vt:lpwstr>
  </property>
  <property fmtid="{D5CDD505-2E9C-101B-9397-08002B2CF9AE}" pid="277" name="FSC#UVEKCFG@15.1700:EM_Versandvermek">
    <vt:lpwstr/>
  </property>
  <property fmtid="{D5CDD505-2E9C-101B-9397-08002B2CF9AE}" pid="278" name="FSC#UVEKCFG@15.1700:EM_Anrede">
    <vt:lpwstr/>
  </property>
  <property fmtid="{D5CDD505-2E9C-101B-9397-08002B2CF9AE}" pid="279" name="FSC#UVEKCFG@15.1700:EM_Titel">
    <vt:lpwstr/>
  </property>
  <property fmtid="{D5CDD505-2E9C-101B-9397-08002B2CF9AE}" pid="280" name="FSC#UVEKCFG@15.1700:EM_Nachgestellter_Titel">
    <vt:lpwstr/>
  </property>
  <property fmtid="{D5CDD505-2E9C-101B-9397-08002B2CF9AE}" pid="281" name="FSC#UVEKCFG@15.1700:EM_Vorname">
    <vt:lpwstr/>
  </property>
  <property fmtid="{D5CDD505-2E9C-101B-9397-08002B2CF9AE}" pid="282" name="FSC#UVEKCFG@15.1700:EM_Nachname">
    <vt:lpwstr/>
  </property>
  <property fmtid="{D5CDD505-2E9C-101B-9397-08002B2CF9AE}" pid="283" name="FSC#UVEKCFG@15.1700:EM_Kurzbezeichnung">
    <vt:lpwstr/>
  </property>
  <property fmtid="{D5CDD505-2E9C-101B-9397-08002B2CF9AE}" pid="284" name="FSC#UVEKCFG@15.1700:EM_Organisations_Zeile_1">
    <vt:lpwstr/>
  </property>
  <property fmtid="{D5CDD505-2E9C-101B-9397-08002B2CF9AE}" pid="285" name="FSC#UVEKCFG@15.1700:EM_Organisations_Zeile_2">
    <vt:lpwstr/>
  </property>
  <property fmtid="{D5CDD505-2E9C-101B-9397-08002B2CF9AE}" pid="286" name="FSC#UVEKCFG@15.1700:EM_Organisations_Zeile_3">
    <vt:lpwstr/>
  </property>
  <property fmtid="{D5CDD505-2E9C-101B-9397-08002B2CF9AE}" pid="287" name="FSC#UVEKCFG@15.1700:EM_Strasse">
    <vt:lpwstr/>
  </property>
  <property fmtid="{D5CDD505-2E9C-101B-9397-08002B2CF9AE}" pid="288" name="FSC#UVEKCFG@15.1700:EM_Hausnummer">
    <vt:lpwstr/>
  </property>
  <property fmtid="{D5CDD505-2E9C-101B-9397-08002B2CF9AE}" pid="289" name="FSC#UVEKCFG@15.1700:EM_Strasse2">
    <vt:lpwstr/>
  </property>
  <property fmtid="{D5CDD505-2E9C-101B-9397-08002B2CF9AE}" pid="290" name="FSC#UVEKCFG@15.1700:EM_Hausnummer_Zusatz">
    <vt:lpwstr/>
  </property>
  <property fmtid="{D5CDD505-2E9C-101B-9397-08002B2CF9AE}" pid="291" name="FSC#UVEKCFG@15.1700:EM_Postfach">
    <vt:lpwstr/>
  </property>
  <property fmtid="{D5CDD505-2E9C-101B-9397-08002B2CF9AE}" pid="292" name="FSC#UVEKCFG@15.1700:EM_PLZ">
    <vt:lpwstr/>
  </property>
  <property fmtid="{D5CDD505-2E9C-101B-9397-08002B2CF9AE}" pid="293" name="FSC#UVEKCFG@15.1700:EM_Ort">
    <vt:lpwstr/>
  </property>
  <property fmtid="{D5CDD505-2E9C-101B-9397-08002B2CF9AE}" pid="294" name="FSC#UVEKCFG@15.1700:EM_Land">
    <vt:lpwstr/>
  </property>
  <property fmtid="{D5CDD505-2E9C-101B-9397-08002B2CF9AE}" pid="295" name="FSC#UVEKCFG@15.1700:EM_E_Mail_Adresse">
    <vt:lpwstr/>
  </property>
  <property fmtid="{D5CDD505-2E9C-101B-9397-08002B2CF9AE}" pid="296" name="FSC#UVEKCFG@15.1700:EM_Funktionsbezeichnung">
    <vt:lpwstr/>
  </property>
  <property fmtid="{D5CDD505-2E9C-101B-9397-08002B2CF9AE}" pid="297" name="FSC#UVEKCFG@15.1700:EM_Serienbrieffeld_1">
    <vt:lpwstr/>
  </property>
  <property fmtid="{D5CDD505-2E9C-101B-9397-08002B2CF9AE}" pid="298" name="FSC#UVEKCFG@15.1700:EM_Serienbrieffeld_2">
    <vt:lpwstr/>
  </property>
  <property fmtid="{D5CDD505-2E9C-101B-9397-08002B2CF9AE}" pid="299" name="FSC#UVEKCFG@15.1700:EM_Serienbrieffeld_3">
    <vt:lpwstr/>
  </property>
  <property fmtid="{D5CDD505-2E9C-101B-9397-08002B2CF9AE}" pid="300" name="FSC#UVEKCFG@15.1700:EM_Serienbrieffeld_4">
    <vt:lpwstr/>
  </property>
  <property fmtid="{D5CDD505-2E9C-101B-9397-08002B2CF9AE}" pid="301" name="FSC#UVEKCFG@15.1700:EM_Serienbrieffeld_5">
    <vt:lpwstr/>
  </property>
  <property fmtid="{D5CDD505-2E9C-101B-9397-08002B2CF9AE}" pid="302" name="FSC#UVEKCFG@15.1700:EM_Address">
    <vt:lpwstr/>
  </property>
  <property fmtid="{D5CDD505-2E9C-101B-9397-08002B2CF9AE}" pid="303" name="FSC#UVEKCFG@15.1700:Abs_Nachname">
    <vt:lpwstr/>
  </property>
  <property fmtid="{D5CDD505-2E9C-101B-9397-08002B2CF9AE}" pid="304" name="FSC#UVEKCFG@15.1700:Abs_Vorname">
    <vt:lpwstr/>
  </property>
  <property fmtid="{D5CDD505-2E9C-101B-9397-08002B2CF9AE}" pid="305" name="FSC#UVEKCFG@15.1700:Abs_Zeichen">
    <vt:lpwstr/>
  </property>
  <property fmtid="{D5CDD505-2E9C-101B-9397-08002B2CF9AE}" pid="306" name="FSC#UVEKCFG@15.1700:Anrede">
    <vt:lpwstr/>
  </property>
  <property fmtid="{D5CDD505-2E9C-101B-9397-08002B2CF9AE}" pid="307" name="FSC#UVEKCFG@15.1700:EM_Versandartspez">
    <vt:lpwstr/>
  </property>
  <property fmtid="{D5CDD505-2E9C-101B-9397-08002B2CF9AE}" pid="308" name="FSC#UVEKCFG@15.1700:Briefdatum">
    <vt:lpwstr>15.08.2019</vt:lpwstr>
  </property>
  <property fmtid="{D5CDD505-2E9C-101B-9397-08002B2CF9AE}" pid="309" name="FSC#UVEKCFG@15.1700:Empf_Zeichen">
    <vt:lpwstr/>
  </property>
  <property fmtid="{D5CDD505-2E9C-101B-9397-08002B2CF9AE}" pid="310" name="FSC#UVEKCFG@15.1700:FilialePLZ">
    <vt:lpwstr/>
  </property>
  <property fmtid="{D5CDD505-2E9C-101B-9397-08002B2CF9AE}" pid="311" name="FSC#UVEKCFG@15.1700:Gegenstand">
    <vt:lpwstr>2019.08.16_Präsentation BAFU WBK-N Foodwaste Mengen und Massnahmen_DE</vt:lpwstr>
  </property>
  <property fmtid="{D5CDD505-2E9C-101B-9397-08002B2CF9AE}" pid="312" name="FSC#UVEKCFG@15.1700:Nummer">
    <vt:lpwstr>S334-0001</vt:lpwstr>
  </property>
  <property fmtid="{D5CDD505-2E9C-101B-9397-08002B2CF9AE}" pid="313" name="FSC#UVEKCFG@15.1700:Unterschrift_Nachname">
    <vt:lpwstr/>
  </property>
  <property fmtid="{D5CDD505-2E9C-101B-9397-08002B2CF9AE}" pid="314" name="FSC#UVEKCFG@15.1700:Unterschrift_Vorname">
    <vt:lpwstr/>
  </property>
  <property fmtid="{D5CDD505-2E9C-101B-9397-08002B2CF9AE}" pid="315" name="FSC#UVEKCFG@15.1700:FileResponsibleStreetPostal">
    <vt:lpwstr/>
  </property>
  <property fmtid="{D5CDD505-2E9C-101B-9397-08002B2CF9AE}" pid="316" name="FSC#UVEKCFG@15.1700:FileResponsiblezipcodePostal">
    <vt:lpwstr/>
  </property>
  <property fmtid="{D5CDD505-2E9C-101B-9397-08002B2CF9AE}" pid="317" name="FSC#UVEKCFG@15.1700:FileResponsiblecityPostal">
    <vt:lpwstr/>
  </property>
  <property fmtid="{D5CDD505-2E9C-101B-9397-08002B2CF9AE}" pid="318" name="FSC#UVEKCFG@15.1700:FileResponsibleStreetInvoice">
    <vt:lpwstr/>
  </property>
  <property fmtid="{D5CDD505-2E9C-101B-9397-08002B2CF9AE}" pid="319" name="FSC#UVEKCFG@15.1700:FileResponsiblezipcodeInvoice">
    <vt:lpwstr/>
  </property>
  <property fmtid="{D5CDD505-2E9C-101B-9397-08002B2CF9AE}" pid="320" name="FSC#UVEKCFG@15.1700:FileResponsiblecityInvoice">
    <vt:lpwstr/>
  </property>
  <property fmtid="{D5CDD505-2E9C-101B-9397-08002B2CF9AE}" pid="321" name="FSC#UVEKCFG@15.1700:ResponsibleDefaultRoleOrg">
    <vt:lpwstr/>
  </property>
  <property fmtid="{D5CDD505-2E9C-101B-9397-08002B2CF9AE}" pid="322" name="FSC#COOELAK@1.1001:IncomingNumber">
    <vt:lpwstr/>
  </property>
  <property fmtid="{D5CDD505-2E9C-101B-9397-08002B2CF9AE}" pid="323" name="FSC#COOELAK@1.1001:IncomingSubject">
    <vt:lpwstr/>
  </property>
  <property fmtid="{D5CDD505-2E9C-101B-9397-08002B2CF9AE}" pid="324" name="FSC#COOELAK@1.1001:ProcessResponsible">
    <vt:lpwstr/>
  </property>
  <property fmtid="{D5CDD505-2E9C-101B-9397-08002B2CF9AE}" pid="325" name="FSC#COOELAK@1.1001:ProcessResponsiblePhone">
    <vt:lpwstr/>
  </property>
  <property fmtid="{D5CDD505-2E9C-101B-9397-08002B2CF9AE}" pid="326" name="FSC#COOELAK@1.1001:ProcessResponsibleMail">
    <vt:lpwstr/>
  </property>
  <property fmtid="{D5CDD505-2E9C-101B-9397-08002B2CF9AE}" pid="327" name="FSC#COOELAK@1.1001:ProcessResponsibleFax">
    <vt:lpwstr/>
  </property>
  <property fmtid="{D5CDD505-2E9C-101B-9397-08002B2CF9AE}" pid="328" name="FSC#COOELAK@1.1001:ApproverFirstName">
    <vt:lpwstr/>
  </property>
  <property fmtid="{D5CDD505-2E9C-101B-9397-08002B2CF9AE}" pid="329" name="FSC#COOELAK@1.1001:ApproverSurName">
    <vt:lpwstr/>
  </property>
  <property fmtid="{D5CDD505-2E9C-101B-9397-08002B2CF9AE}" pid="330" name="FSC#COOELAK@1.1001:ApproverTitle">
    <vt:lpwstr/>
  </property>
  <property fmtid="{D5CDD505-2E9C-101B-9397-08002B2CF9AE}" pid="331" name="FSC#COOELAK@1.1001:ExternalDate">
    <vt:lpwstr/>
  </property>
  <property fmtid="{D5CDD505-2E9C-101B-9397-08002B2CF9AE}" pid="332" name="FSC#COOELAK@1.1001:SettlementApprovedAt">
    <vt:lpwstr/>
  </property>
  <property fmtid="{D5CDD505-2E9C-101B-9397-08002B2CF9AE}" pid="333" name="FSC#COOELAK@1.1001:BaseNumber">
    <vt:lpwstr>052.2</vt:lpwstr>
  </property>
  <property fmtid="{D5CDD505-2E9C-101B-9397-08002B2CF9AE}" pid="334" name="FSC#COOELAK@1.1001:CurrentUserRolePos">
    <vt:lpwstr>Sachbearbeiter/in</vt:lpwstr>
  </property>
  <property fmtid="{D5CDD505-2E9C-101B-9397-08002B2CF9AE}" pid="335" name="FSC#COOELAK@1.1001:CurrentUserEmail">
    <vt:lpwstr>saskia.sanders@bafu.admin.ch</vt:lpwstr>
  </property>
  <property fmtid="{D5CDD505-2E9C-101B-9397-08002B2CF9AE}" pid="336" name="FSC#ATSTATECFG@1.1001:Office">
    <vt:lpwstr/>
  </property>
  <property fmtid="{D5CDD505-2E9C-101B-9397-08002B2CF9AE}" pid="337" name="FSC#ATSTATECFG@1.1001:Agent">
    <vt:lpwstr/>
  </property>
  <property fmtid="{D5CDD505-2E9C-101B-9397-08002B2CF9AE}" pid="338" name="FSC#ATSTATECFG@1.1001:AgentPhone">
    <vt:lpwstr/>
  </property>
  <property fmtid="{D5CDD505-2E9C-101B-9397-08002B2CF9AE}" pid="339" name="FSC#ATSTATECFG@1.1001:DepartmentFax">
    <vt:lpwstr/>
  </property>
  <property fmtid="{D5CDD505-2E9C-101B-9397-08002B2CF9AE}" pid="340" name="FSC#ATSTATECFG@1.1001:DepartmentEmail">
    <vt:lpwstr/>
  </property>
  <property fmtid="{D5CDD505-2E9C-101B-9397-08002B2CF9AE}" pid="341" name="FSC#ATSTATECFG@1.1001:SubfileDate">
    <vt:lpwstr/>
  </property>
  <property fmtid="{D5CDD505-2E9C-101B-9397-08002B2CF9AE}" pid="342" name="FSC#ATSTATECFG@1.1001:SubfileSubject">
    <vt:lpwstr>2019.08.16_Präsentation BAFU WBK-N Foodwaste Mengen und Massnahmen</vt:lpwstr>
  </property>
  <property fmtid="{D5CDD505-2E9C-101B-9397-08002B2CF9AE}" pid="343" name="FSC#ATSTATECFG@1.1001:DepartmentZipCode">
    <vt:lpwstr/>
  </property>
  <property fmtid="{D5CDD505-2E9C-101B-9397-08002B2CF9AE}" pid="344" name="FSC#ATSTATECFG@1.1001:DepartmentCountry">
    <vt:lpwstr/>
  </property>
  <property fmtid="{D5CDD505-2E9C-101B-9397-08002B2CF9AE}" pid="345" name="FSC#ATSTATECFG@1.1001:DepartmentCity">
    <vt:lpwstr/>
  </property>
  <property fmtid="{D5CDD505-2E9C-101B-9397-08002B2CF9AE}" pid="346" name="FSC#ATSTATECFG@1.1001:DepartmentStreet">
    <vt:lpwstr/>
  </property>
  <property fmtid="{D5CDD505-2E9C-101B-9397-08002B2CF9AE}" pid="347" name="FSC#ATSTATECFG@1.1001:DepartmentDVR">
    <vt:lpwstr/>
  </property>
  <property fmtid="{D5CDD505-2E9C-101B-9397-08002B2CF9AE}" pid="348" name="FSC#ATSTATECFG@1.1001:DepartmentUID">
    <vt:lpwstr/>
  </property>
  <property fmtid="{D5CDD505-2E9C-101B-9397-08002B2CF9AE}" pid="349" name="FSC#ATSTATECFG@1.1001:SubfileReference">
    <vt:lpwstr>052.2-00012/00002/00007/00003</vt:lpwstr>
  </property>
  <property fmtid="{D5CDD505-2E9C-101B-9397-08002B2CF9AE}" pid="350" name="FSC#ATSTATECFG@1.1001:Clause">
    <vt:lpwstr/>
  </property>
  <property fmtid="{D5CDD505-2E9C-101B-9397-08002B2CF9AE}" pid="351" name="FSC#ATSTATECFG@1.1001:ApprovedSignature">
    <vt:lpwstr/>
  </property>
  <property fmtid="{D5CDD505-2E9C-101B-9397-08002B2CF9AE}" pid="352" name="FSC#ATSTATECFG@1.1001:BankAccount">
    <vt:lpwstr/>
  </property>
  <property fmtid="{D5CDD505-2E9C-101B-9397-08002B2CF9AE}" pid="353" name="FSC#ATSTATECFG@1.1001:BankAccountOwner">
    <vt:lpwstr/>
  </property>
  <property fmtid="{D5CDD505-2E9C-101B-9397-08002B2CF9AE}" pid="354" name="FSC#ATSTATECFG@1.1001:BankInstitute">
    <vt:lpwstr/>
  </property>
  <property fmtid="{D5CDD505-2E9C-101B-9397-08002B2CF9AE}" pid="355" name="FSC#ATSTATECFG@1.1001:BankAccountID">
    <vt:lpwstr/>
  </property>
  <property fmtid="{D5CDD505-2E9C-101B-9397-08002B2CF9AE}" pid="356" name="FSC#ATSTATECFG@1.1001:BankAccountIBAN">
    <vt:lpwstr/>
  </property>
  <property fmtid="{D5CDD505-2E9C-101B-9397-08002B2CF9AE}" pid="357" name="FSC#ATSTATECFG@1.1001:BankAccountBIC">
    <vt:lpwstr/>
  </property>
  <property fmtid="{D5CDD505-2E9C-101B-9397-08002B2CF9AE}" pid="358" name="FSC#ATSTATECFG@1.1001:BankName">
    <vt:lpwstr/>
  </property>
  <property fmtid="{D5CDD505-2E9C-101B-9397-08002B2CF9AE}" pid="359" name="FSC#COOSYSTEM@1.1:Container">
    <vt:lpwstr>COO.2002.100.2.11414769</vt:lpwstr>
  </property>
  <property fmtid="{D5CDD505-2E9C-101B-9397-08002B2CF9AE}" pid="360" name="FSC#FSCFOLIO@1.1001:docpropproject">
    <vt:lpwstr/>
  </property>
  <property fmtid="{D5CDD505-2E9C-101B-9397-08002B2CF9AE}" pid="361" name="ContentTypeId">
    <vt:lpwstr>0x0101005115C54773C7BB4EA3A8B507A5C79BA1</vt:lpwstr>
  </property>
</Properties>
</file>